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43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70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877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01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0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32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1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4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45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888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38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712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809D1515-C893-4054-82FE-15FBFB5347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endParaRPr lang="pl-PL" sz="4400"/>
          </a:p>
          <a:p>
            <a:pPr algn="l"/>
            <a:r>
              <a:rPr lang="pl-PL" sz="4400"/>
              <a:t>Jakie to zwierzę ?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841B7D-92B0-4A62-94D3-9712F65C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578823" cy="6028256"/>
          </a:xfrm>
          <a:custGeom>
            <a:avLst/>
            <a:gdLst>
              <a:gd name="connsiteX0" fmla="*/ 0 w 5578823"/>
              <a:gd name="connsiteY0" fmla="*/ 0 h 6028256"/>
              <a:gd name="connsiteX1" fmla="*/ 3897606 w 5578823"/>
              <a:gd name="connsiteY1" fmla="*/ 0 h 6028256"/>
              <a:gd name="connsiteX2" fmla="*/ 4274232 w 5578823"/>
              <a:gd name="connsiteY2" fmla="*/ 360545 h 6028256"/>
              <a:gd name="connsiteX3" fmla="*/ 4673934 w 5578823"/>
              <a:gd name="connsiteY3" fmla="*/ 738354 h 6028256"/>
              <a:gd name="connsiteX4" fmla="*/ 5421862 w 5578823"/>
              <a:gd name="connsiteY4" fmla="*/ 1773839 h 6028256"/>
              <a:gd name="connsiteX5" fmla="*/ 5469198 w 5578823"/>
              <a:gd name="connsiteY5" fmla="*/ 3329255 h 6028256"/>
              <a:gd name="connsiteX6" fmla="*/ 4741546 w 5578823"/>
              <a:gd name="connsiteY6" fmla="*/ 4877588 h 6028256"/>
              <a:gd name="connsiteX7" fmla="*/ 1325600 w 5578823"/>
              <a:gd name="connsiteY7" fmla="*/ 5980388 h 6028256"/>
              <a:gd name="connsiteX8" fmla="*/ 137593 w 5578823"/>
              <a:gd name="connsiteY8" fmla="*/ 5804042 h 6028256"/>
              <a:gd name="connsiteX9" fmla="*/ 0 w 5578823"/>
              <a:gd name="connsiteY9" fmla="*/ 5760161 h 6028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78823" h="6028256">
                <a:moveTo>
                  <a:pt x="0" y="0"/>
                </a:moveTo>
                <a:lnTo>
                  <a:pt x="3897606" y="0"/>
                </a:lnTo>
                <a:lnTo>
                  <a:pt x="4274232" y="360545"/>
                </a:lnTo>
                <a:cubicBezTo>
                  <a:pt x="4408856" y="488910"/>
                  <a:pt x="4542134" y="615181"/>
                  <a:pt x="4673934" y="738354"/>
                </a:cubicBezTo>
                <a:cubicBezTo>
                  <a:pt x="5042663" y="1082881"/>
                  <a:pt x="5282330" y="1428108"/>
                  <a:pt x="5421862" y="1773839"/>
                </a:cubicBezTo>
                <a:cubicBezTo>
                  <a:pt x="5631101" y="2292214"/>
                  <a:pt x="5614731" y="2811325"/>
                  <a:pt x="5469198" y="3329255"/>
                </a:cubicBezTo>
                <a:cubicBezTo>
                  <a:pt x="5323662" y="3847185"/>
                  <a:pt x="5048962" y="4363935"/>
                  <a:pt x="4741546" y="4877588"/>
                </a:cubicBezTo>
                <a:cubicBezTo>
                  <a:pt x="4027238" y="6071494"/>
                  <a:pt x="2764972" y="6102970"/>
                  <a:pt x="1325600" y="5980388"/>
                </a:cubicBezTo>
                <a:cubicBezTo>
                  <a:pt x="903947" y="5944442"/>
                  <a:pt x="499735" y="5907589"/>
                  <a:pt x="137593" y="5804042"/>
                </a:cubicBezTo>
                <a:lnTo>
                  <a:pt x="0" y="57601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47A9921-6509-49C2-BEBF-924F280660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704117" cy="6096000"/>
          </a:xfrm>
          <a:custGeom>
            <a:avLst/>
            <a:gdLst>
              <a:gd name="connsiteX0" fmla="*/ 0 w 5704117"/>
              <a:gd name="connsiteY0" fmla="*/ 0 h 6096000"/>
              <a:gd name="connsiteX1" fmla="*/ 4562795 w 5704117"/>
              <a:gd name="connsiteY1" fmla="*/ 0 h 6096000"/>
              <a:gd name="connsiteX2" fmla="*/ 4721192 w 5704117"/>
              <a:gd name="connsiteY2" fmla="*/ 133595 h 6096000"/>
              <a:gd name="connsiteX3" fmla="*/ 5467522 w 5704117"/>
              <a:gd name="connsiteY3" fmla="*/ 1054328 h 6096000"/>
              <a:gd name="connsiteX4" fmla="*/ 5538873 w 5704117"/>
              <a:gd name="connsiteY4" fmla="*/ 2897564 h 6096000"/>
              <a:gd name="connsiteX5" fmla="*/ 4442050 w 5704117"/>
              <a:gd name="connsiteY5" fmla="*/ 4732407 h 6096000"/>
              <a:gd name="connsiteX6" fmla="*/ 93046 w 5704117"/>
              <a:gd name="connsiteY6" fmla="*/ 6082857 h 6096000"/>
              <a:gd name="connsiteX7" fmla="*/ 0 w 5704117"/>
              <a:gd name="connsiteY7" fmla="*/ 607845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  <a:gd name="connsiteX7" fmla="*/ 91440 w 5704117"/>
              <a:gd name="connsiteY7" fmla="*/ 91440 h 6096000"/>
              <a:gd name="connsiteX0" fmla="*/ 4562795 w 5704117"/>
              <a:gd name="connsiteY0" fmla="*/ 0 h 6096000"/>
              <a:gd name="connsiteX1" fmla="*/ 4721192 w 5704117"/>
              <a:gd name="connsiteY1" fmla="*/ 133595 h 6096000"/>
              <a:gd name="connsiteX2" fmla="*/ 5467522 w 5704117"/>
              <a:gd name="connsiteY2" fmla="*/ 1054328 h 6096000"/>
              <a:gd name="connsiteX3" fmla="*/ 5538873 w 5704117"/>
              <a:gd name="connsiteY3" fmla="*/ 2897564 h 6096000"/>
              <a:gd name="connsiteX4" fmla="*/ 4442050 w 5704117"/>
              <a:gd name="connsiteY4" fmla="*/ 4732407 h 6096000"/>
              <a:gd name="connsiteX5" fmla="*/ 93046 w 5704117"/>
              <a:gd name="connsiteY5" fmla="*/ 6082857 h 6096000"/>
              <a:gd name="connsiteX6" fmla="*/ 0 w 5704117"/>
              <a:gd name="connsiteY6" fmla="*/ 6078450 h 609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4117" h="6096000">
                <a:moveTo>
                  <a:pt x="4562795" y="0"/>
                </a:moveTo>
                <a:lnTo>
                  <a:pt x="4721192" y="133595"/>
                </a:lnTo>
                <a:cubicBezTo>
                  <a:pt x="5067135" y="440105"/>
                  <a:pt x="5309779" y="747048"/>
                  <a:pt x="5467522" y="1054328"/>
                </a:cubicBezTo>
                <a:cubicBezTo>
                  <a:pt x="5782917" y="1668625"/>
                  <a:pt x="5758242" y="2283795"/>
                  <a:pt x="5538873" y="2897564"/>
                </a:cubicBezTo>
                <a:cubicBezTo>
                  <a:pt x="5319500" y="3511334"/>
                  <a:pt x="4905433" y="4123706"/>
                  <a:pt x="4442050" y="4732407"/>
                </a:cubicBezTo>
                <a:cubicBezTo>
                  <a:pt x="3499930" y="5970384"/>
                  <a:pt x="1925433" y="6153690"/>
                  <a:pt x="93046" y="6082857"/>
                </a:cubicBezTo>
                <a:lnTo>
                  <a:pt x="0" y="607845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591617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7A10415-486F-481A-A669-45E39F2F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5035118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szczecinę i racicę,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Zjada bulwy i żołędzie.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ich szuka to ryje, 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drzewami ziemię wszędzie.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476275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881D041C-2E64-487E-8DD4-0FCBD4AF6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71" y="417250"/>
            <a:ext cx="4683858" cy="58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627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D105E0-118F-4BB3-82DC-B5A56D943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9"/>
            <a:ext cx="10668000" cy="5292571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Lubi, gdy mu rzucasz piłkę 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Lub wełniany kłębuszek.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błogo Ci zamruczy, </a:t>
            </a:r>
            <a:b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podrapiesz go w brzuszek.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46112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579E16D4-ED5B-433E-A39D-4C056C87B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782" y="426127"/>
            <a:ext cx="5535227" cy="553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895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F775484-3D77-4129-91A2-6CB561F47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9"/>
            <a:ext cx="10668000" cy="534583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Człowiekowi to zwierzę od dawna służyło,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wojnie i w polu pomocne nam było.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dziś wielu ludzi chętnie go dosiada,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 do jazdy po łąkach doskonale się nada.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225123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D87EA7BA-97CE-49B8-94CC-ED369F37F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15" y="590365"/>
            <a:ext cx="8084720" cy="56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23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59C424B-B724-490E-9DA1-DD85DBB1F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9"/>
            <a:ext cx="10668000" cy="4706645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Zamiast włosków na swym grzbiecie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Pancerz kolców niesie.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Zimę prześpi zagrzebany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kupkę liści w lesie.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8774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1F3FA4E-4A0B-435F-AD6E-910E56EF87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88" y="266329"/>
            <a:ext cx="4289579" cy="603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05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9FC4992-3A1A-4B41-ABB6-A99451D2A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547012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Stróż to bardzo groźny,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Dobrze strzeże domu.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teren posesji 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da wejść nikomu.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1686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6460B707-DFA7-47A4-BD56-6B9B07A03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149" y="541538"/>
            <a:ext cx="6005744" cy="6005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4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41D858E-B7D9-4DB3-8A9A-93A4C6ACB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958788"/>
            <a:ext cx="10668000" cy="5145295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płaski dziobek i krótkie nóżki,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boki śmiesznie się kiwa.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może pływać po czystym stawie,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Czuje się bardzo szczęśliwa.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5074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31F9A5D-4582-4A5A-9A58-22C213920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4875320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dziobek, żółty brzuszek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czarną czapeczkę.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Chętnie zimą w karmniku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Zagości chwileczkę</a:t>
            </a:r>
            <a: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1811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B3054157-DB82-48EA-ADFE-CE6E541A3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0843" y="1321293"/>
            <a:ext cx="3906915" cy="341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604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EA9F349-6C95-4AE6-8441-27A892757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9"/>
            <a:ext cx="10668000" cy="5505635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Stoi i przeżuwa trawę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na łące niedaleko,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Dzięki niej mamy śmietankę,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Masło, serek oraz mleko.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9476444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08BE5F3C-CDC4-45EC-8E3F-BA2B16043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301" y="762000"/>
            <a:ext cx="5622154" cy="576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57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A0F948D-2169-42AB-8977-45509D955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9"/>
            <a:ext cx="10668000" cy="454684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 długie uszy i gęste futerko, 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Słyszy wręcz znakomicie. 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 świetny słuch i zwinne susy,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raz ocaliły mu życie.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5942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29008FF3-14C0-4BB4-815F-DE7684349A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36" y="85077"/>
            <a:ext cx="6488837" cy="648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19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FC6433-CFE3-45CA-934B-E5E821509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547012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wygryzie dziurkę,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na serek czyha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Kiedy widzi kota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swej norki czmycha.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6860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3FA17BCE-7A55-4D05-AD7F-0E6A205256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484" y="38100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43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7DA701-C04B-436D-B440-6D89F1102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4120718"/>
          </a:xfrm>
        </p:spPr>
        <p:txBody>
          <a:bodyPr/>
          <a:lstStyle/>
          <a:p>
            <a:pPr algn="ctr"/>
            <a:r>
              <a:rPr lang="pl-PL" dirty="0"/>
              <a:t>Ile zwierzątek udało się Tobie zgadnąć?</a:t>
            </a:r>
            <a:br>
              <a:rPr lang="pl-PL" dirty="0"/>
            </a:br>
            <a:r>
              <a:rPr lang="pl-PL" dirty="0">
                <a:sym typeface="Wingdings" panose="05000000000000000000" pitchFamily="2" charset="2"/>
              </a:rPr>
              <a:t>  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7107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4EB43BE3-4BFC-49F2-BBA1-133B0FE97B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430" y="813362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96506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A8B53EA-4506-4C7E-9216-EF602A5C83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452021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Ruda kita, bystre oczka,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uszkach frędzelki.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szczęśliwa, gdy ma w łapkach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Orzeszek niewielki.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318115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77420634-F317-4569-9174-7A50D9043E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238" y="1425647"/>
            <a:ext cx="4110361" cy="416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7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91F4377-E212-4E03-A60B-B1EA0EEFF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9"/>
            <a:ext cx="10668000" cy="4484703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Znany jest z rudej, puszystej kity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Leśnymi ścieżkami pomyka.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Gdy polną myszkę spotka po drodze.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 szybko przed nim umyka.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41034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1DDDB650-D7F2-4685-AA25-780A6954E5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828" y="309238"/>
            <a:ext cx="5712972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705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D55FB2-60D1-49AD-AEFB-F18685823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9"/>
            <a:ext cx="10668000" cy="5336959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 korą robaczków szuka, 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Zwinny ptak co leczy drzewa.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Jest  piękny i pożyteczny</a:t>
            </a:r>
            <a:b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-choć przecież nie śpiewa.  </a:t>
            </a:r>
            <a:br>
              <a:rPr lang="pl-PL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1049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>
            <a:extLst>
              <a:ext uri="{FF2B5EF4-FFF2-40B4-BE49-F238E27FC236}">
                <a16:creationId xmlns:a16="http://schemas.microsoft.com/office/drawing/2014/main" id="{F9ACA969-1BFD-4B08-9216-CED906762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240" y="390617"/>
            <a:ext cx="473825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15747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376</Words>
  <Application>Microsoft Office PowerPoint</Application>
  <PresentationFormat>Panoramiczny</PresentationFormat>
  <Paragraphs>20</Paragraphs>
  <Slides>28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 Jakie to zwierzę ?</vt:lpstr>
      <vt:lpstr>Prezentacja programu PowerPoint</vt:lpstr>
      <vt:lpstr>Prezentacja programu PowerPoint</vt:lpstr>
      <vt:lpstr>2.  Ruda kita, bystre oczka, Na uszkach frędzelki. Jest szczęśliwa, gdy ma w łapkach Orzeszek niewielki. </vt:lpstr>
      <vt:lpstr>Prezentacja programu PowerPoint</vt:lpstr>
      <vt:lpstr>3. Znany jest z rudej, puszystej kity Leśnymi ścieżkami pomyka. Gdy polną myszkę spotka po drodze. Ta szybko przed nim umyka. </vt:lpstr>
      <vt:lpstr>Prezentacja programu PowerPoint</vt:lpstr>
      <vt:lpstr>4. Pod korą robaczków szuka,  Zwinny ptak co leczy drzewa. Jest  piękny i pożyteczny -choć przecież nie śpiewa.   </vt:lpstr>
      <vt:lpstr>Prezentacja programu PowerPoint</vt:lpstr>
      <vt:lpstr>5. Ma szczecinę i racicę, Zjada bulwy i żołędzie. Gdy ich szuka to ryje,  Pod drzewami ziemię wszędzie. </vt:lpstr>
      <vt:lpstr>Prezentacja programu PowerPoint</vt:lpstr>
      <vt:lpstr>6. Lubi, gdy mu rzucasz piłkę  Lub wełniany kłębuszek. I błogo Ci zamruczy,  gdy podrapiesz go w brzuszek. </vt:lpstr>
      <vt:lpstr>Prezentacja programu PowerPoint</vt:lpstr>
      <vt:lpstr>7. Człowiekowi to zwierzę od dawna służyło, Na wojnie i w polu pomocne nam było. Do dziś wielu ludzi chętnie go dosiada, Bo do jazdy po łąkach doskonale się nada. </vt:lpstr>
      <vt:lpstr>Prezentacja programu PowerPoint</vt:lpstr>
      <vt:lpstr>10. Zamiast włosków na swym grzbiecie Pancerz kolców niesie. Zimę prześpi zagrzebany W kupkę liści w lesie. </vt:lpstr>
      <vt:lpstr>Prezentacja programu PowerPoint</vt:lpstr>
      <vt:lpstr>11. Stróż to bardzo groźny, Dobrze strzeże domu. Na teren posesji  Nie da wejść nikomu. </vt:lpstr>
      <vt:lpstr>Prezentacja programu PowerPoint</vt:lpstr>
      <vt:lpstr>12. Ma dziobek, żółty brzuszek I czarną czapeczkę. Chętnie zimą w karmniku Zagości chwileczkę. </vt:lpstr>
      <vt:lpstr>Prezentacja programu PowerPoint</vt:lpstr>
      <vt:lpstr>13. Stoi i przeżuwa trawę Tam na łące niedaleko, Dzięki niej mamy śmietankę, Masło, serek oraz mleko.</vt:lpstr>
      <vt:lpstr>Prezentacja programu PowerPoint</vt:lpstr>
      <vt:lpstr>14. Ma długie uszy i gęste futerko,  Słyszy wręcz znakomicie.  Ten świetny słuch i zwinne susy, Nie raz ocaliły mu życie. </vt:lpstr>
      <vt:lpstr>Prezentacja programu PowerPoint</vt:lpstr>
      <vt:lpstr>15. Tu wygryzie dziurkę, Tam na serek czyha Kiedy widzi kota Do swej norki czmycha. </vt:lpstr>
      <vt:lpstr>Prezentacja programu PowerPoint</vt:lpstr>
      <vt:lpstr>Ile zwierzątek udało się Tobie zgadnąć?  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Jakie to zwierzę ?</dc:title>
  <dc:creator>Dorota Drzewiecka</dc:creator>
  <cp:lastModifiedBy>Dorota Drzewiecka</cp:lastModifiedBy>
  <cp:revision>7</cp:revision>
  <dcterms:created xsi:type="dcterms:W3CDTF">2020-10-18T16:48:35Z</dcterms:created>
  <dcterms:modified xsi:type="dcterms:W3CDTF">2020-10-18T18:29:44Z</dcterms:modified>
</cp:coreProperties>
</file>