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9DA2-7CFB-40DC-9F32-7980B77C9C41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385C-E43F-4776-8948-B11B00D721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rzy Szkole Podstawowej Nr 11 w Łodzi</a:t>
            </a:r>
            <a:endParaRPr lang="pl-PL" dirty="0"/>
          </a:p>
        </p:txBody>
      </p:sp>
      <p:sp>
        <p:nvSpPr>
          <p:cNvPr id="6" name="Rectangle 5"/>
          <p:cNvSpPr/>
          <p:nvPr/>
        </p:nvSpPr>
        <p:spPr>
          <a:xfrm>
            <a:off x="611560" y="1628800"/>
            <a:ext cx="7727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Działaność Rady Rodziców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.............sfinansowaliśmy zakup szafek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2530" name="Picture 2" descr="C:\Users\Robert Wójcik\Desktop\imagesA8TK88M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471517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6. Regularnie finansujemy zakup sprzętu na zajęcia WF......... 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3554" name="Picture 2" descr="C:\Users\Robert Wójcik\Desktop\Rada Rodziców\imagesljg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132856"/>
            <a:ext cx="4587858" cy="353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zakupiliśmy nowy stół do ping-ponga......... 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4578" name="Picture 2" descr="C:\Users\Robert Wójcik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4857743" cy="3334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Robert Wójcik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501008"/>
            <a:ext cx="3881851" cy="2664296"/>
          </a:xfrm>
          <a:prstGeom prst="rect">
            <a:avLst/>
          </a:prstGeom>
          <a:noFill/>
        </p:spPr>
      </p:pic>
      <p:pic>
        <p:nvPicPr>
          <p:cNvPr id="25603" name="Picture 3" descr="C:\Users\Robert Wójcik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733403" cy="256240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54868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..........zaplanowany jest już zakup drugiego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7. Finansujemy także nagrody dla najlepszych uczniów...........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6626" name="Picture 2" descr="C:\Users\Robert Wójcik\Desktop\images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916832"/>
            <a:ext cx="4641912" cy="3022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.......... a także dla zwycięzców różnych konkursów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7650" name="Picture 2" descr="C:\Users\Robert Wójcik\Desktop\Rada Rodziców\indeksmmmm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4152856" cy="2990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1" y="2132856"/>
            <a:ext cx="91432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to na pewno nie wszystko</a:t>
            </a:r>
            <a:b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co już udało nam się zrobić......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1963" y="2780928"/>
            <a:ext cx="7618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Zatem czy warto ????????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Robert Wójcik\Desktop\Rada Rodziców\images-097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36712"/>
            <a:ext cx="6659728" cy="24479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428013" y="4005064"/>
            <a:ext cx="6705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dla nich warto !!!!!!!!!!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Robert Wójcik\Desktop\Rada Rodziców\images 5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4996839" cy="356917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58766" y="764704"/>
            <a:ext cx="66123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</a:t>
            </a:r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okazane dotychczas</a:t>
            </a:r>
            <a:b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wsparcie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19442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 Zastanawiacie się pewnie czy Rada jest w ogóle potrzebna ???</a:t>
            </a: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 Czy jest sens wspierać finansowo jej działania.............</a:t>
            </a:r>
            <a:endParaRPr lang="pl-PL" dirty="0"/>
          </a:p>
        </p:txBody>
      </p:sp>
      <p:pic>
        <p:nvPicPr>
          <p:cNvPr id="1027" name="Picture 3" descr="C:\Users\Robert Wójcik\Desktop\Rada Rodziców\indeks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73016"/>
            <a:ext cx="3116188" cy="26436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95736" y="620688"/>
            <a:ext cx="4824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 robimy ??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564904"/>
            <a:ext cx="71764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jakiej Szkoły chcemy ?????????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bert Wójcik\Desktop\Rada Rodziców\imageskhccvgh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6483299" cy="372351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9512" y="260648"/>
            <a:ext cx="8702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szarej, ponurej i niedostępnej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30120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Taką Szkołę dostaniemy zawsze..........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obert Wójcik\Desktop\Rada Rodziców\indeksnjnjvffghj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802534" cy="335704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35112" y="188640"/>
            <a:ext cx="71885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Czy radosnej i przyjaznej</a:t>
            </a:r>
            <a:b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każdemu dziecku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44522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FF0000"/>
                </a:solidFill>
              </a:rPr>
              <a:t>Taką Szkołę możemy wspólnie stworzyć Naszym dzieciom........</a:t>
            </a:r>
            <a:endParaRPr lang="pl-PL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1. Co rok wspieramy szkolną bibliotekę  zakupując lektury oraz inne ciekawe pozycje książkowe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Robert Wójcik\Desktop\Rada Rodziców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17032"/>
            <a:ext cx="1714500" cy="2676525"/>
          </a:xfrm>
          <a:prstGeom prst="rect">
            <a:avLst/>
          </a:prstGeom>
          <a:noFill/>
        </p:spPr>
      </p:pic>
      <p:pic>
        <p:nvPicPr>
          <p:cNvPr id="2051" name="Picture 3" descr="C:\Users\Robert Wójcik\Desktop\Rada Rodziców\inde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861048"/>
            <a:ext cx="2000250" cy="2286000"/>
          </a:xfrm>
          <a:prstGeom prst="rect">
            <a:avLst/>
          </a:prstGeom>
          <a:noFill/>
        </p:spPr>
      </p:pic>
      <p:pic>
        <p:nvPicPr>
          <p:cNvPr id="2052" name="Picture 4" descr="C:\Users\Robert Wójcik\Desktop\beznazwy7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420888"/>
            <a:ext cx="1990725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 Wsparliśmy szkolny zespół taneczny w niezbędne rekwizyty............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43711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oraz sprzęt grający 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Robert Wójcik\Desktop\Rada Rodziców\inde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2376265" cy="2024746"/>
          </a:xfrm>
          <a:prstGeom prst="rect">
            <a:avLst/>
          </a:prstGeom>
          <a:noFill/>
        </p:spPr>
      </p:pic>
      <p:pic>
        <p:nvPicPr>
          <p:cNvPr id="3075" name="Picture 3" descr="C:\Users\Robert Wójcik\Desktop\imagesOK93QOK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22108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3. Finansujemy nagrody dla uczniów biorących udział w zawodach sportowych........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Robert Wójcik\Desktop\Rada Rodziców\indeks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2124075" cy="2152650"/>
          </a:xfrm>
          <a:prstGeom prst="rect">
            <a:avLst/>
          </a:prstGeom>
          <a:noFill/>
        </p:spPr>
      </p:pic>
      <p:sp>
        <p:nvSpPr>
          <p:cNvPr id="3074" name="AutoShape 2" descr="Znalezione obrazy dla zapytania dzieci sport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data:image/jpeg;base64,/9j/4AAQSkZJRgABAQAAAQABAAD/2wCEAAkGBxMTEhUSExMWFhUXFx0YFxcYGBsdHhkaHRgaGxgeFxkaHygiGB4lGxobITEhJSorLi4uGyAzODMsNygtLi0BCgoKDg0OGxAQGzMlICYtLy81NTU1Ly43Ly0tLzUtLy8tLS8tNS0tLS0tLy01LS0vNS01Ly0tLS8tLS8tNS8uL//AABEIAMwA4wMBIgACEQEDEQH/xAAcAAABBQEBAQAAAAAAAAAAAAAAAgMEBQYBBwj/xABCEAABAgQEAwYEAwcBCAMBAAABAhEAAyExBBJBUQVhcQYTIoGR8DKhscFCUtEHFCMzYuHxkhVTVHKCorLCJDRDFv/EABsBAAIDAQEBAAAAAAAAAAAAAAMEAAIFAQYH/8QANREAAgICAQIDBQYGAgMAAAAAAQIAAwQRIRIxBRNBUWFxgZEGFCIyodEjQrHB4fBy8SQzUv/aAAwDAQACEQMRAD8A9xgggiSQgggiSQgggiSQgggiSRC1tEYn7vcbV5WP1hU1VeXmL2qPP3WEpPvz+wG/PWCKOIJjuCS22tWuAXPN3t1eHZMzQ31PP3vvDTfoT6Ne13aukDfpobkUPP5dbR0gGcBIksQQzImaG/1G9qfrD5gZGoUHYhBBBHJ2cJjsNrmM/wBKQ0Z+wtpy90prHQpMqWAkmOExHROOwNw77bw6ia9Pft6RCpEgYGOQQQRyWhBBBEkhBBBEkhBBBEkhBBBEkhBBBEkhBBBEkhBBBEkhBBBEkkJR6U8t2fUN0/SOKUzX2+za6h6/eFP/AGPPSm7GupER8QbfKmw86v8ALeDARZiQNxPf6tRqU0apBLn6Xh5CnvcaDW9B5+VIjJvTfTa1OhpWhYHeB22oPLRm5Eh3p9YuQIMMZMfnvaly9SHZ/wBYlIMV07FS0IK5iwlKblZZgK3NtPlFXK7RzF1k4WYtBP8AMWRLSrmlJdTOdRpCmRfVSN2MBGagT2mohqdNb1Hv3fzijldpkghE+WqQpRCUFZBlqOgStNjyVli0euxtzrs961sLUiUWJavWh2JZ9rOKL/3alxtzEKUPK5Fr2DPS/u8MLnCjX6+RZ+jX9bQ2Zxu7Pf8Aw13Gr2ptDWjFywkrL7287ai/OBJYv7ejbOKuX3hCVPfy03Nuj05Q4/Xlzq41602fzrLSWmOwhAoOgtbyhcBjEIIIIkkIIIIkkIIIIkkIIIIkkIIIIkkIIIIkkIIIIkkIIIIkkhkNTzp56fLesRcRcmm1QdjTZqG0TJqan1Py0Ad7NGfxnFxmWmWDOmAsoS2ZJe0xeh5fEdou1iVL1udCLspJ0O8sSa1+ehAGtfaidIj47iEuQgrmrTLSA2Ylg7Wpep+vnnsdxXEoAK5kuTmolMtHeqUprJLBz/0Rne1fDsXNTLC1qmOSUSVJlldUkZmlpCUAPR1FnECTNSwbTZHt9IQYjBgr8bmlShU9ffTQMqS8qUWIlvqrQzNX/C7DUxazMamWlNQVKISlILkkglIvyFNK7xUYNE/IMmHyqYOqcoAAin/5qWVaaJ0iLicXMw0zxylz1KkrWZiQQkBIUe7QgJOQEgUd/ECXpHk8jEtzLS1hmqAiKFUcTT4tCVS1JWApJGUhWUggix6gfPoIp/8AbX7pllzSpcoqCZc017t6ZJmaqg9l3y3s5kcNxc9ctCygJCgSpCyQtLEgMSnxOAD4hYisV/afBZjLCgnu8+ealIK1KQj4soo6d+RFdDzwinJxL+nX4f0MpYlbKSwlliuPt/Lw82ZYZglKAQ5v3ikDUUA3hJ43MoThJzHVK5RZuecUrpW3WJ8vhkgJZMpCUszJQkAVFPD5dd9s1x7i0vCEqkrEwpquSqYgkH8TOrvUq6BTbWj1GQ2Yilq+k/I/vMyoUN3Bmm4VxmWtYlstCyM2VctaDSpZRDLPMHQxcNtTmbcrHR7R5fJ7e4abOlzlZ5aZMuYsJUl88xQAASQ4FM/xbQ3w39oeInMgGWha1KWpZDow8oAnwv8AEpgTXdto7i3WvSHuHS3slmrHVweJ68gQqMrwTtfKmJSPGSr+VnbvJiEk5ppQmktDfiVldukaMTwQ6S4Z6av1g+jOkgR4GCGFTz732+d+RhsTTufY0069LR3pMnWJMjhiMmYaOftrv8vK8Lkz3ob+vzaOFTIGBj8EEEcloQQQRJJyAmB4jz1fh0HIbHenJqX6R0Dc4ToTq5+n+fQ+XrDalkvU19602Gmpgc3+5Z7dDpyPKIpn7UG56Ah/vf8AQqrAs5kpyf121uQ3ny1gCmsTr5bBtLDSIpUbV22JvqK0ceQeEiaQL0bYijCo2B6adTFumD65Yd8RevVhQGv3MOpmA2IfWK6XNozDkw2IHk0GLxaUy1TFHwJSpR6AVvez+60KQi2SdOAoR5fKPOpE+XhsLhMQmX4lp/dpstCfFMnBKinMB+PvELFfz8odxv7R/GJciSud4lAmWkr8IUAlTpNiy/QRmZvGp6Z6J83BzkMuWoqKFZUkA98vIPCZmQhIMK30pcprc8QyFlPUs3nCOEFP/wAicy8QrUN/DGiJbuAHDlWr6vDHFeFKUmcpCQsrDh1KSUkJygJypLp/EEn8S1aRF4f25wcxPx5FGhQRUElgkWc5Q5I8Iq5jSSZ6ZiQpJcGo2P8Aq89rEVhkUV+WK17CB8x1frPeZ+bxopkS5yJalILKWaHJK+IqvUgaJ/UQ9i5SZv8AFStEyUUsHUsAM/jBTQtXUWFdYYTLOHmqlqBOHmKJQdAVF1S1NzUrKdzl0D5DGdkpyJpTLlpWlxkWMtUswzE2YXjJeooSDN7FCX8ltTUyceVJThcLM72am8xRORAfcZiX+EJL1uYtpuHE6YrPmCZaRL8JIzKPim1S2YABKf8ApVfWt4Dw/wDdEd2kheJmOXFQgD8RH5U/9xPONFhZAQkIrSm7+IKUVf1EgktvrDeLSCeo8zOzrVU9CmVnaTHqlSSmSnvJywUy0JS5GiibEBIJNSPnHkI7MYudiRJmITLWZfeKLS0pSjManuxd6bx7Hx/woSsOD3kpLhrTJqJaqFwQQdbUaGMIlIzTinxAEEgVyuVC1wHza6x3KvdH16SuHSjp1TAY/wDZbMT/ACZ6VcpiSk7VKc3veKVfYPiAJSJQIOomSwCHcO6vrHsmIxiZaO9PwnKzVzFSsqAkChdRFIp8NicWhYVOT/BUtSPhRmdcxKZAISskbOH57QsmS8ZNSTPdjexsxOJUMaasFJl0UmcElIBJ/EhHh8HSPVU6dXpr0I6u/KMvxecpXcGUoma6+7ysQQEkOrNQoz5SeobaLpKiwdiWc5U9TrSxPPrGhjsXTZmdkHoOpLSrr5AB3J09S14U3029KNa/rEMuOXR6nRg9RbT1hcuY2o5Oxpd2fz02EMdMXFklEXDb00sPep+wS566E68xpcey8Hv6jWugFLvpBs7t1Nnoz9R9KxSEkiSXHTf3zhyGcNY9eWw2h2BGHXtOwQQRydhEI7s9NtmoPN6xNiJNTU239LVFriLJ3g7DoRqcaG1rvW7XGgHo/pFJ8vdgCAT057GJiqv15eXIREYA9Gfy38rX51MHWAf0lZxfjsvD5QsFa1OUoSHUoVe5CQK3Kj9Yj8M7SS5pSDLmSwoslSgCnObDMD8VHro/lh8bOzYvFZwc6ZmWtxLCAEfq7aRNVxMpkLlKAy1JJsG8R9SPQQIud8Qgq2J6Nl5bM4NNPm9KNGU7VoVihLkSJijLVMaeUZSAlJCqTPz5i2Ua5ntFn2SxMydhpcyYB4kAvQFQyAkmp1f/AFQxhkd1if3dKj3UuTLMtJY5azRlc3YIT6xXKsK1kiXxqwbdGPSMNJwclRSEoly0lSiALBNSdVHyeFq4pJ/gut+/buqHxunNdmFNTDfF0zJiFIlE6CYLOm6kpKnD1T5RXK4Yo92ZYmSyhYOebOKwEuAsBGdQJUkkaNWMkDc1zscCSOM9lcJiSe9lhKiP5qBlU7UJ0VbXeGeEpnYFsPPUJqAUgLQlsqZkzKkqGRlErYnxE+sTuE8VRiJ01MtQUEBLENlJJW5BspNBXygwmFTiMTNxBqEL7qUPwjuwxVlJylWdRS7Uy6Q1iF+rUSyggHMuVoC0qSpOYEVCg4Z1AAi9N94z3GVrwwUZa3SJU2YEqBOXIEnwqFSCVaveLniGPlyU55ivC7BLElRZLJSlqk7De9IzWIx0yc6lyCErlzZSZbqUoqUpIaYBSW5S9CRzhnNtpRfx63FsRX6tr2mk4fhAhNXUpTd4tXxKIsFUsA5Y0D84lFXun9OwO23nSM9JxeKSVNMTMysSFhIc/EoBSGCaEXSpj5RZ4Li0uYcjlE0Css/E9Wy18Yc3STFcXOx7uEPylLsaxPxNzF8XwQnyVySSMwYKSDQgHIqj2Ifm3rVcLxan7qaAmaB4kjVrqlt8aT8VPhqDaNAuxJ0PzZzyHzvzjNcV45gpwXLbv8gfwJzDOHACZiR4S5bMNrwTJpWwbJ0ZfFusQnQ2PWI4hg58tzhRKmylEhUhZYA6mWWYAgAFKqbaxWSVLmLSmZKlJWksnDSGUTQVnzmaXLv4defwxNkYaVhxKlTsyjkXNmg55j5GdOUgkoSFvt4A72OnwQl92ky8ndsCnIAkEHUZKX3+TPC1GOHHUTGL8godARnhWEKElSy8xQ8RAYBiwSjZAdyeQOkTQH08m6u7UFSHDi3lHPer83r1FedRFLxeWuXM/eErVlIyzE1UAEuEryCqk/mZlACir5tHhF4mfy7cnvJa+JpTNmIUyZaJQUpQb4jZKW1yvrqImYXEd5LRMAUkLZTHK4cgh77/ADF4yfEMDMZc5QSvOUlaUpKgWKmKQKrdJShqanNYix7HomLK5q0qZYHiUpysB6JAGUISTRvi5WgSX9ZOvSFso6ACZq0pYbUL2FaVfTy1hTVLen0drOS70Mcb383sxNR0rDkmX6Nvq9a9YsTKqN8R+Wlh7+0KgggMYhBBBEkhCZiXEKgiSSEtJF/ZOzxGxIYvSmjubm1aUbaLKZKfUgxHWk20+VtRtQfOCq0XsSYTtb2XROmS5yFKlzCcq1oFVJqASFfGyspv8I6QTezkpa0yAkKKUhS1LzlLeLK6ZakBZKkqNCwy9IuuOuBLUWYTQedQQNd2cmFy1H94p8KpRfmyw3/kfXlC9vN4UnjUYr2Mcse8VwzhiZLhJd/wtlQAl6S5YcIua/eIvG8MoLTOlh1IBStINVINQU6kpIFDopViBFtiJoSCVEJA1JCQCaBiW9tEBPFUzBmlJVNSSRnQU5SofkzKD6VGhg9gr6eljxFqmfr6l5MrcInNmmYfEKC1KJmJWCoFWVvEjwqSQAAwy8xFP2h4ZjZgPfYiSJNSrxKQnqsMX6FShzi2xq0T5iJXclE5BSozCEFSEIr4VgqqTlTlNgqzQ5i8FNSZakqM1Xeu85QQAAlRvLQAC5DqyvWMt0VH/NsTXpuYKX6dH3yt4LgfB3WFChmDTcUpJS+iu6B+NVWSTRL3N40EzEy8MlOHlJC1hPglgkeH80w1CQ+tzzimXxfFLClSjISHIQ6V+JL0UFZmDkhvCaV6QuAcQSZs1C0qRMUrOc5SVFWXxDMKKDAlOuWjAJjl+atNTeRy0TH/AJNn8UywxU9MtSJk5RXOmKTLTyzMD3aSfCkC5od4eQBLUVBQAmkEJU75gkCnJmcf2imxM4zJyJv4e7KpT6IHgQdaLdZ6S0RdYvDTFJQEFGgXmYWcDKw0ExZ0vyjAtqLWAXvokck/oJsUBSo6eBvX0ncaookKWguRLUoKDEG6iaFlbxXSJ0uZhc2NCVd2GmE8mUlSAKpKkrQoN+aLLiGHPcLQSMxlEEizlBBazh6vHmvF+JjEzE5HCAiWCCWzLQjKZhA2sKaCLYWItitpvyt39dSKj2WhF5BEJ/EJ055ZnTu4dwhanVloRnJDqr+F+sT+BY9MicleV5bFEwM+ZCmCx0rm2oYrJ3hQcoDksKGv22haAqn0b3oI3C7cHfab9WDQlZpA7jk/GejcXnJRJnT++QpM2T3Mkgl1ZycxII8Kkglx/wCNorOyYQJCQlYlzh48wcAlbzAlYpn/AIbPWgVcXipPZwJoqYy2DpYsHIABVXVQFAWr50pTNkzFSwpSCkk5WSQSQAo2qCEp9DvHEyksO14mQ3h4avprbqO+fT4a/wB9Z7BgcQJktK2a+YbEEBY9W6b0h7EzUoSpaiyUjMq1QBmOtwS9GjyjgnGJ2HUkS5pCCoZkkFaakOQl3ersCHjc43iuaSSqWyTUrQc6FSkjOvLMFnSMoCmbNrGomSrL3mBmeGW41nSYjhOAMwJlrJEqQlCCmwXNypK8xHxJTmTSz5njWSpfh3N9dm3d/J7RX9nsCZclAVVZda/+danWeTqKqt6RbSpflSh+Y9OsXRQi6i7Eu24qWlz93uK00iQlLBoTmFqe946FDeKEky6jUVBBBHJaEEEESSchKlsHP26woRHxBr5ffT9Y6BszjNqcXOPTr5Ac/lDU3EczuBb59av9NW5yjZPLzrTX5dbaMC1LchsHFdNLv9oMFEWZzI3HZRmSVpSl1AhSQaOUKCkhz/Uk2ipw82ROpMQha0UUFoGZO7uHSD84v1NXzGzXF2tR72Foi4zhsqbWZLC1D4VMAoMHdKk1Sa6cuThvxvM0QdEQ2PleXsEcShxfCpKFgplSxQNlSKdGs9Nozi+/TMVIlLJSrMzEpYkS6+G5ypY2/mvVV5eBnrSrF5llSZeIUhGdZUzMwdTm51hPZtGZcyYXyhvER+EElRD3UbxgO71O7HnXHt+ErZefNVU7tNDw1OSVnUpCFKczM1QlSpilEAuCQCpn+sR5uI7wZQpRR+JSgXXWyW+BDv19M3JmBAWVTMMnwFWaZ8SkBKEnNmsFeIpA61h3EIyqIJt1rZvdGgF19i6VwRvmNXrZWo2eJCmY9KVhL1YFXLMSkV0Lht/EIj8b4cJwcpBWk0DqGYPVKiPExu5sekRO0GGZcuYBVaVSlFrpKSpDvZlp03ifwbF55STZvDd223tfeKAeWq3IZn+ZqzpPqNxgY5M9a56AQklKEgpAypQB4aCjLVMDHkOmnSeb6/3jKYnDiVNzB8k0sxsmZlrv8QGuvVovuHYvP4TcBxzFn+UKeI9Vreb7Z6jH6TjL0+kg9sVTRhV90Co0C8nxCWfjI56R51gFA+IfCpwHzC19nblHsD05Rm1YD95l/upVkE6fiFFaRYy5qgkB31ym0N+DnrBqA+c6uX92br7iYub8Qbc20Ov3iRLUyklgWL8vQxFmyVy58yUpefu5hQFEfFlcOQSXp8oeFtff9o03XW1M9Lj2i+vzAODPQpcyZNyLkLSZYClEnu3SorKwFAgmixLv+XqYxPaack4l0OUhpfhDuQhNA1x4NP0iIXvq439mjx2VOyLlTCW7uYhZ5BKgS2vwvA6EbqUM3A4ERbEOOjWJyQOBr58+2XHYvC99ikGmWW8wkWLfBf8ArDt/Te8bvFcCSpRKFlCVLBmSwCUrAWM1PwqOU1F9dTEvA4CVJK1SkJQVqzLyhnVluW22elm1iUEv8qVL9QeY1P8AfcTGVF0Z4zN8QsybvN7caknvxzcO1CXagYeX1ha1gncV9ByPMchX1h31vTqC5qxbf05x1uRH9y1KCvXe8G6REusya/6tfUm17PTnsIB75s1qnXzrERCyOjClTsE2rV/NhbSQlT15u1D61ZyReKkal1YGKRNy0fyoNCaAFvI/3iVLU/vaIzciRQfJ3298o7JVX5aXciopFGHrCKeZLggggcLCGZqOez/KvpD0cjoOpwjcr5iXFLtbnRnb5l6UtEZWvSj7m7Cur0fcaRaKkvqa7k89PP6RHXLrz5N1Iu+w8xBlYRd0MiKF2570110by+/FV1Py2pXfWhZtodVJZi4owfVgWAHnfryiu4vjRJw82cTRCCq1CQmgqLE6czzi/VBa9JgeNTiMXPRJWnuc+eaQiomKSE92kkssm5pSlYvuBy0oIK3cjUHwg2D6ke7xmODYcmYhBqUuuY9zMNVluR8PlGrKdm6ctP8AEeU8QcFiF9eZKLOqwvrheB8u8ewfBUSWUqahSSS/hLlOQpCXCmDOS7E6QieXUo1GzPYD1+XOEk1JdzXz3b1eOBP09uTCDWWWHbneuJoZGS935jIHHEPKfVKkL1oy0vcfl+sMdjUJWVJWmYhBPhKnSZxd1FviSGbrWLVcwJ6OGFyS9ABYlm90iZhOGpCTMnlIF8qyAiW73NlKtX03hzF6ivTriCppDWCwjtGO0HCUDDmciXLC8OQtJy/hNJmZiCaV/wCkRkFYic7icU7gIQK1I+JKlDU35xp+L9qJJlLkYcCaVJKFzASEAMxZTuvm1L12yGNxJRVrliX+EOKg/lCgP1j1nhvh1RQvkJv2bmZ4v4lctgqxXI77AktGOxLhsVM80yj/AOheob03if2cxEzKoA5p8uYcRL/D3qFgiainh+InzUmKiRPCxQsbF9CHd99zfXk5OzgpmS192pK0qzPQAq8WYajKoAiNDI8LxxWXpUK3fgez0mXheL5AvCXsSp4O/fKriOJz4qcplAGes5VAhYdrp36iJ3EsFMkKyzEFJLNsX2PmfKLxHaHDLmtjcOE4iSvIVhOdJUks6SnxNdkkG0K7V9qMNOkKlSlFS1FJzZFAJZQU/iDuw0EeWsUl+RPqGHm2IqIo2Jlm9+xHFBwRoQ3sQvAy1zjlky1LLFwl2TSjqsnzManh/Ymaaz5iZdPhQMxNvxKBAqX+E7Qjdl1Uf+wzXvzqE2Cdn3S/7EcUE/DoSpRM2U0tYLi3wqG2ZDqv66aBNh6/d235bA31ynC+zwwM5U6X3i0rATMckrSxfMAlgsHVLZq0s0aWRiErTmQtKk6FKgQOlq9GvSNzAzasqoMh3PnmVX02HXb0j/0u1TpryozXjgA5bWHJ3GtGFNzvBfby60s5qGbybSO5vs+rONaMza10eH4tOH0d2dtxStHcOzve0OSlV5fajtqNNqQ2Nxt5PTbybzO0LkJc00rvcuNPdNo4e06DzJYHQ/5cPQtUGr+sKl3H35vyY26wg2+nnbVgPLWHpKbmns1Pn0gB7Q6jZ5j8EEEDh4QiYphChDc5NLWLx0d5w9owov7BLsNubfKGZ05rbDpZ2bRgAR9qQ8/N7i7WdvfsRZwINul+pudx9LwZQIuxOokmr7XoLgjVzVmFTz0jPdtA+GyWzzJSfWajM9KuBrtpUC/oObWNOQDG22n2ek7WYeYqQnukFZlzELygB8qVGzm5rHbd9B17INe8xHB8SBPzGy819yXrXlbSm8apSvrVtulqObbx5+maHIOcFykhQYggkHMArU09bRY4XtDMlgJrM0AOp9C1SY81l0Fz1L3nfD/DM9U01R0eQdj95rhVhqafo2p1EdI1Le2oeg2jO/8A9Mf91d653q4b8IcGJuG4upcpc3IAJbOMxc5iQGGVg1WrCDUso2Zpv4bkqNsp9kscAAcSMzjKl5X9SzRZH9SUg+S1Qjtng1LluFOUzApCSVeM/hTKABdf4QLVDkRUTO00kjxoWHIDZQXe1AXvS0TeDzJc+fImSxMmBC1FSlJWcqe7mBsy7DO0aWIHDLtZW5TUhqtXUzOA4RiJJOaTMQkpUp5gYKyBSiHD18L315NFzwXg0yfNImSZkpBkTJalLTlDqTlABc6VrvGi7ZrKUpan8Oc/kipd+fqbxo8unlf9Q4oeZtasepOTY/UhPExmxKwwu/mnk/D+C4hMxWZCkHuytXeUSrJlzZSkEk5jrvpD8vguOmZkfupluD4lrRR01pfWwG0bTtCr+InV8PiAfSXqHAd7dd4vkq+501Gz8zV+tI4uXcSU3xOW4FBCuRz8Z4j2j8OIxJWqonrBvdxQH78ovuzPYtWIAmz3RKLFKAfEtJJbMR8I6NFhxzsvJXjEgjMqZMVPmksyZSGAQlvzLKQS3o8bbCjw0J+3RhZh7tHjPHc1sYlKzyf7z1NWS9lIA4AGvjE4LCy5KEolJShAtlDDT0p9PKHRMBUpIcEEv6aP5EfpHc1CXZr16fi6U3pGS4LxpaJMubiU5Zc0qUibdKQtalJTNb4LkBXwsNqR5fHxLslHdBvp7/OULAHRMuu0fHE4TDqnKqQWQgP41uyUh25fOK5EhKEpmTZMyTNXleYhTErWKJUUKe9GUMsVuHw54jxA4hVcLhVFEq7TJgLEjcZv/XnDnaftDMRihLSlBEtsqWJzLUkZXZmISogEfnBj2HhXhgxsbzT+Zv8AdQCs11vlpo+p3NPgu8z92pedIS5UUgKBUXDlJCVUf8NHO7RZV5v0fqebU9BWIXA5Uzuk94kiYrxKDg+ItroACAzW9IsEYfy5U5flL3+lY9JXsKAxmXbouddogcuWpehLO9hemkSZaAG1s+u2rdIWhDW9fmA21WjqQ9Abc7Xeze2MQmRV1OJSdPI1Pm/+mn+RLSwoNI5LSzn199IXAmO4dV1CCCCKy8ITloxhUESSRpstqvQ39kV98oZmIe/seEGr1+UT4aXJGlDy8vW1ourQZT2SEqUdzpe1q18tmLw0mWdR60210Ybm7VpSaZO1qaeVvQ/eE5SND0rt15XggeCNep4XxVHdz5yZhAUJsypYO6irXcERFlJ8TiouD1A/XpWPfyjRn09K2tfT5x5rM7GylTZkla5qJiQTKZQYyyP4RYg/CfApm+HnGdfSFJbfeemwvGOFrZeFH1mQO/XbYf4jRdnmVhcYnTIDcPQK03+cWfZvswgSgjEICpqCpKlOf97My1f8oEVcnh+BVPXLM7EylrnGVklqKZYCVlKRmCbdT8R9EbMbz1Kg61o7+B3GszxUMg0p7gzPpouXuJiClwTUTEmg5Uj2oD/PRuhNevk8ZeV2HwaKtMUxBrMWRQg3BDaH9I0qlC3kQwrVgwsdWfb1foycekaexfqJg+K5JzLFdVI0NTNdtlMgcpM4kdEPZmuB0L+eofWzmhfqPO9LFhFHxOSZ05EkgoQoLSlfhOZSpMwEDKRlAANxVzDnB+JFSAZqkAEBSCCyijLTvEqUWUdBmV6QX77QpLlxoxE02OoAHMj9pEnMgh2EjEbXKEODQW92jQpBsCb/AHArWlC9dur0GMWmZNKVEsJUzL3ZQp05AFOSoEGoAGXzpFjwziQ7v+MpGfkUgM/hYhRAo9Aot5RX79Qp6+rg/wBu8s2PYVCkdpS8dnT5U9c2VhZmICpSEDItIYpVNUbuquZJtrraG+D8VxUxS0zpKcOEgqSFDOVAkg/jGVqeusaWbjZTuFitqtufm9/8xS8YxAVMSEqvhsQcyT/VIbXn5ERm5FXh+Sxbe2Pxh6fPTSleJDw0nic5HjOEQlabhE4qSksfhzBOYB/xPWNRw/BJRJTIbMhMsSyFAVAlsXHRvYglMzUAFL00c1v5/wBMSZSkilOVGOhq3M25w5jW+H0AiplG+/Ii7rc52wMzvari8vByBh5HgnKQUykSwl0AXUXoEAtpWsYjhWEnLxKFy/4uIzd8cwSUkpUMxUaUzZWbnFl2twyv3ta0lEwrAKEglcwJCE0MtKVKy5sxuA6oxw47KWoE94kpLJUkly7i4VmsB0eNulcd6t9QJPaZl12WmR+FSFHfXrPfJb5RmAzMMwctS7HUvr06wvu9x1Nb+31pHlnCe1WKkqKRMM3IfFJxD5wd86v4iD/zOI9M7P8AGpeLl97LcVIUktmSoXSob/pAbamr59PbGqL0u4XYPsPBEmS5HIBtOoq20PpS1BHYIXJ3HAoEIIII5OwgggiSThjsIWsC8QZ3EPy9a8r8x/eEMvxHHxR/Ebn2esuqM3aWBMMqxKBq/SvvrFTNmqUKkm9gDofq/nDc6aEgqUQEipOgZ32HP/Eefu+0pJ1Sn1/aHXH9plmceLgev6+/lEWfxdgSVJSnc7V3Z/8AIjFTu0GIxBKMHLLWK2cgO7j8ml4RO7ITAkzsdikykvUqUVEPo5LPbe0MVL4nkjqZ+ke6PLg1Vj+MwX3dz9JoMT2ykg5RMzq/LLSVF9bP73iu4iufiwnJhJwUguiaVBC0PRRSToQGKWrWIuA4vw/DgBMzEzGu2ZAtt4C3WLTGftEwsuUVIEwlmAKFXAoXY0b6RoV+E601jsT8TBua1Oqk37zx/TX9ZH7Jz5xQszkkrEzKWASXBBqlwUnkWqHjKYTAqncRRKJKSrEKWVJynLlKpqSCxGg11hHDe1WKIWtS3K1Z1EoSAfCAGcMBlSEttELhHEVSsQicCEmXNBKlgkJSsKSokOPDlU93hvHx71dy5HQe3t+chVwu56sOySS+bEYhT6d430Htoh8V7M4SWjPNmzUh/iM1V6UDvU/WKzjnbPEYYhDYeYs1IR3gCQXIJNQX35+tRie32MUPgw6Q7sUKVTzW1uW8WGPSBoKPpM23xQY7hbLPp/iQsJOw0vH4cyFq7sLSnPMYEv4aMElvFrBwzg68RiZkuQuWMs1dSoGiZhGZAqVUbxRW8Y4uZygVysPLaxQnIcrVHxMfO1dmjvCe068KSZRl5lBicqVKGrE3CSRbeOGtOnR7d4zX461uWq0DgrrZ2frxNZITIwsxlYtC191NQoFSUhJYeFrPQCsbvC4PDqImy0SifzoAvY+IXjwtfEEzCqacqVTCVqCTlBUohy1WvXTnFrwjtRipEoSZUyWhKa5kozKUXZ1lRIKi3nBlCDjUyn8Ud7X8zY94B5+U9P7WqVLkLmJTKAAOZagSRoGSAXLk3O0eQyeLTZcxSgtX8pSah3SogrfNSoSL7el9J/aDi0tnmSVakKQA4rTwkaD5xV8RxHfrXNEuaCp3StQICj/uyyWRyI/SLpiG9vw+yOY/2gx6KSGXfPw/rLjsR2dOJSVLmzEBJoUggKelFG51tfrFh264cnAYUzkYifnKgiWM7JzGrlITYJSr01iB2Z7ZzpMvul5CRUGYVDKAkAJGUFRA55jCu3uJm47C0Vhz3ShNaXMUVkZSCAgpGinflpC/3eoHpZeR7pq33ZVo8xT+HXpo/qJqux2DkiVKVJVnC0ha5pfNNX8SsyjWiqZdHiiXiOEf7WCBLRnbLmAAld/mprlK6kO1zvFrwaTgkSETZYaR3ZEuYl8yQoFwSmpW5IIrWPMMR+z3HyyVqlHuw5Mx0nw3JKUqz2ejPDIHTwJkGegftmXJRh5a1I/jFbS1gkKTR1H+oUT4ecQuwPEUSu8Wqeh5mRnGRwlK3JzUzVy0OkaHtFgeHTsOsNLnLoU92pPeqmq+BlirqNK08ooJ/wCz2eiUnu1ylKQlIIZSTQMWJJSf+2jQtmpdbV0IxHwjeFTjWWbvOjrgzeo4keR+urbjQxJl44G/6j5evnHkOD4jicFMCFZ6EPLUaEW8L7BrcwRHo2Gn95LRMAopIVUaFJN9qs8eUyM3xDBI6m6h7/8AdxzKwBVyDsHsRL9E8GxeHYoGbezaua1r05fSJeHxihQ1DnZ+kPYn2jRz03DXv9JntQR2lnBCETQQDv0gj0ItQjYaB0ZUT55US/knyr19IbBG7+y7AVFPdYmYvCGpSH3A10bb12iKpxQ38ja1PLTnaPnOfjZFNp87ufX2x9GUjicvdj9bPQaPURD4vghOkrlFXxpYFLdQGuzj6xM05a0tTy+mkBURU0ap9C+v0+cJo5Rgy+kurFTsTuCwJQgIkqASBQAsS+40Ir6WjG9puzPEZ88qCUKlJH8IKXVDgOWZgoqauwjZAEWoWZxuBr9tPpD8rGqHMdd/mL/Pyj2GJ9pK9AXDRHqIEowbrHPxnlk7sfxJLth5Z2yzBoD+sV6uF40GuFW7j8J26PV3r0j2kcQGqD6bW+n0hz97Rq3nrux8z842E8XxrB+G0D4/5hFyLB+ZdzxKXwrGG2EmPvkVR6kA5bD9fIxnZ3FF1TECSmo8UxKX1LuXNzTlHuXfou43BfVv0iLP4ThphzKkyiqzlCSeVSNL8oZ88WDQcH6Tq5oB/EnE8b4dKw8pZVNT37DLkBUBQ0JUqumg1hOLxqVPkkSpYb8KEk3uVqB3j2P/AGBhP+Hktdu7TuDt78oQrs3g7nDyjv4BX5fSK+W2tBowubhdZc08/KeHjBAkMwetSADW7m5/vF9wzs9hVBJnYxCR+VNa1sSGFAKMbx6irszhGP8A8eXb8o9nz2gPZnB/8PK1fwJrXWkcFJHc7hbfFaWGkUr8NTL8NwPCJXwTUqVqpRCifUUD7N84n4riHD2riTXqW/0jp684u1dm8Ib4eV/pGzfSOJ7OYQD/AOtL6ZU6feCjqHsmaz47nbdX6TzvjmKwsxARJmKWrMlSRkWxYWIca16tFLxfCzJJQmbLl51JCinO5QKNn8DVYlw/nSPYcLwHDS1haJMtKhYgB2aHFcKkOVd0h1FycocnRyA9IPVlW0g6YcxXIxsC51ZkJ0Pbo/pPGOFS5KlpOIWZSEqClIQM2YJNncZHewS/h84uOJSeFLBKFT03LJDvd6KNAw90j1YolCrJ+X084Rmk7J3oH5PCl+UjHqssXfyjeNZj469NKMB/y/cT58VhlJUFSpqk5VZk1oC18hdLuBSPQsPP4jxCSrCrlokyZgyqnJRMDAEFk51FwWbW8b795liiUjSzD216bwhfEC1Eh23/AE2JbSEX8WxauGt38OYa+2u3latH27/tKbsl2Gw+B8aQVzS4zk1AJ028o1EyYBUmkVc3FKJ2r5sPQ1/SGVLerk7denNy8Z+R9pqxxUu/jxExjk95D7S8Nl4pUvN8KDUgVLn4cwslnfyvEiUkBgGYCjVAA+mohZI9PNvNuT11gA9XpQeYfzPO8eXzM27Lbqs+QjYJCBd8CJb2wLO72F997Qon69fLq40tDsiQogUpzpY6V90iZJwQArU6DQbM1m3g2H4Tk5J4XQ9p4/7g2tVe8hjDE1b1QSfUQRcwR61fAMcAAs31gPvDQhqZISq4eHDHY2XRXHSw2PfFxxIK+HjQnzPMPU9IjrwSxo55fOpvaLRKqnkfsD94VGTd4DiP2GvhDC5xKMyDqC3QNqTTZ/tCVG77a/fSnnrtF60NzUDUA1ArsSAYzLPswP5LPqIQZB3yJTEeulqa7MaE/wB6xxtmtSjXAawqLDpeLdWHS7ZRUF/lDasGhrfP3TlCVn2cvTnqH6/tLi8SsarinyuR9vrYPHRe163vb7trrEw4Uc+XLp9IQrDjn08td4zbMG2vuZbzAZHQep03pS/t6lo4iYRqfU+d7edb7Q6EO4Oh9fCL+sMTC3NgPoq7Xt8zC27UOg0uNGOGaoVc0q7n73+VKwrvVDVVOujDoTe8NJ2bfyY0aA3A6Hz8R6aRz71b/wDZ+pk6RHEzVbq+fPe+m8JTMNPEr1+v0bcxxNSx1CvkpvnrHMP4ieQHzYm/SLi65v5jx75Co54ihMLa/bU6XLeUIUmlrUsDprqLfP0ljDg+d7Vvy5woYUE3Pra1vephhMS+z1lPMAPEiG30oGZi1QKf3reBTatzvrQ11sfQbRZpwidvfOO/u6RUDUD1LQ/X9nsh9fiH+/KV88SrUeeh2s7Hr6aQNy6sX3IYXP1pF0mSnYUtC0iG6/syf5rP0/zKG8eglMnDqNgeb+ldDDycCo3p7PvzsIspimHmPmQI4kuTyP2Bh+r7NYyj8RJ/SUNza4kRHDhRyW9N9fOJEvDpFh7+8Ox2NOjw7Fq/IggzYx7mEEEEPSkIIIIk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7" name="Picture 5" descr="C:\Users\Robert Wójcik\Desktop\Rada Rodziców\imagessss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1772816"/>
            <a:ext cx="2038350" cy="2247900"/>
          </a:xfrm>
          <a:prstGeom prst="rect">
            <a:avLst/>
          </a:prstGeom>
          <a:noFill/>
        </p:spPr>
      </p:pic>
      <p:pic>
        <p:nvPicPr>
          <p:cNvPr id="3078" name="Picture 6" descr="C:\Users\Robert Wójcik\Desktop\Rada Rodziców\indeksjj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221088"/>
            <a:ext cx="2664296" cy="2394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92696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........... a także ich przejazd na zawody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Robert Wójcik\Desktop\Rada Rodziców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4513993" cy="2441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4. Razem z 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Gronem 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edagogicznym </a:t>
            </a:r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organizujemy co roku Kiermasz Świąteczny......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Robert Wójcik\Desktop\Rada Rodziców\images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132856"/>
            <a:ext cx="4323354" cy="3060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...........a na Mikołajki zakup cukierków dla dzieci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2" name="AutoShape 2" descr="Znalezione obrazy dla zapytania cukierki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83" name="Picture 3" descr="C:\Users\Robert Wójcik\Desktop\Rada Rodziców\indeks213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140968"/>
            <a:ext cx="1638473" cy="2806120"/>
          </a:xfrm>
          <a:prstGeom prst="rect">
            <a:avLst/>
          </a:prstGeom>
          <a:noFill/>
        </p:spPr>
      </p:pic>
      <p:pic>
        <p:nvPicPr>
          <p:cNvPr id="20484" name="Picture 4" descr="C:\Users\Robert Wójcik\Desktop\Rada Rodziców\indekssaaa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44824"/>
            <a:ext cx="1952625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6">
                    <a:lumMod val="75000"/>
                  </a:schemeClr>
                </a:solidFill>
              </a:rPr>
              <a:t>5. Dzieci nosiły masę książek w plecakach.......</a:t>
            </a:r>
            <a:endParaRPr lang="pl-P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506" name="Picture 2" descr="C:\Users\Robert Wójcik\Desktop\beznazwy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3876" y="2996952"/>
            <a:ext cx="3112210" cy="2448272"/>
          </a:xfrm>
          <a:prstGeom prst="rect">
            <a:avLst/>
          </a:prstGeom>
          <a:noFill/>
        </p:spPr>
      </p:pic>
      <p:pic>
        <p:nvPicPr>
          <p:cNvPr id="21507" name="Picture 3" descr="C:\Users\Robert Wójcik\Desktop\Rada Rodziców\indekshg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546033"/>
            <a:ext cx="3312368" cy="2176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193</Words>
  <Application>Microsoft Office PowerPoint</Application>
  <PresentationFormat>On-screen Show (4:3)</PresentationFormat>
  <Paragraphs>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Wójcik</dc:creator>
  <cp:lastModifiedBy>Robert Wójcik</cp:lastModifiedBy>
  <cp:revision>20</cp:revision>
  <dcterms:created xsi:type="dcterms:W3CDTF">2018-10-02T18:24:25Z</dcterms:created>
  <dcterms:modified xsi:type="dcterms:W3CDTF">2018-10-05T07:33:14Z</dcterms:modified>
</cp:coreProperties>
</file>