
<file path=[Content_Types].xml><?xml version="1.0" encoding="utf-8"?>
<Types xmlns="http://schemas.openxmlformats.org/package/2006/content-types">
  <Default Extension="bmp" ContentType="image/bmp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7" r:id="rId4"/>
    <p:sldId id="259" r:id="rId5"/>
    <p:sldId id="262" r:id="rId6"/>
    <p:sldId id="264" r:id="rId7"/>
    <p:sldId id="263" r:id="rId8"/>
    <p:sldId id="265" r:id="rId9"/>
    <p:sldId id="266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0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ioletta Urbańska" userId="45748dc5429f1089" providerId="LiveId" clId="{435F90E7-741A-437E-AF41-76D4C6B13FFE}"/>
    <pc:docChg chg="undo custSel addSld delSld modSld sldOrd">
      <pc:chgData name="Wioletta Urbańska" userId="45748dc5429f1089" providerId="LiveId" clId="{435F90E7-741A-437E-AF41-76D4C6B13FFE}" dt="2021-06-10T22:16:37.543" v="1367"/>
      <pc:docMkLst>
        <pc:docMk/>
      </pc:docMkLst>
      <pc:sldChg chg="modSp new mod modTransition">
        <pc:chgData name="Wioletta Urbańska" userId="45748dc5429f1089" providerId="LiveId" clId="{435F90E7-741A-437E-AF41-76D4C6B13FFE}" dt="2021-06-10T22:15:41.303" v="1359"/>
        <pc:sldMkLst>
          <pc:docMk/>
          <pc:sldMk cId="65280689" sldId="256"/>
        </pc:sldMkLst>
        <pc:spChg chg="mod">
          <ac:chgData name="Wioletta Urbańska" userId="45748dc5429f1089" providerId="LiveId" clId="{435F90E7-741A-437E-AF41-76D4C6B13FFE}" dt="2021-06-10T21:28:38.461" v="39"/>
          <ac:spMkLst>
            <pc:docMk/>
            <pc:sldMk cId="65280689" sldId="256"/>
            <ac:spMk id="2" creationId="{2478907C-CCE8-4D8D-AAD6-D8F7C77937CA}"/>
          </ac:spMkLst>
        </pc:spChg>
        <pc:spChg chg="mod">
          <ac:chgData name="Wioletta Urbańska" userId="45748dc5429f1089" providerId="LiveId" clId="{435F90E7-741A-437E-AF41-76D4C6B13FFE}" dt="2021-06-10T21:28:38.461" v="39"/>
          <ac:spMkLst>
            <pc:docMk/>
            <pc:sldMk cId="65280689" sldId="256"/>
            <ac:spMk id="3" creationId="{AA6FD3DC-11FE-42E3-BE27-03CF6FAB2997}"/>
          </ac:spMkLst>
        </pc:spChg>
      </pc:sldChg>
      <pc:sldChg chg="addSp modSp new mod modTransition">
        <pc:chgData name="Wioletta Urbańska" userId="45748dc5429f1089" providerId="LiveId" clId="{435F90E7-741A-437E-AF41-76D4C6B13FFE}" dt="2021-06-10T22:16:18.447" v="1361"/>
        <pc:sldMkLst>
          <pc:docMk/>
          <pc:sldMk cId="39986163" sldId="257"/>
        </pc:sldMkLst>
        <pc:spChg chg="mod">
          <ac:chgData name="Wioletta Urbańska" userId="45748dc5429f1089" providerId="LiveId" clId="{435F90E7-741A-437E-AF41-76D4C6B13FFE}" dt="2021-06-10T21:36:50.030" v="113" actId="20577"/>
          <ac:spMkLst>
            <pc:docMk/>
            <pc:sldMk cId="39986163" sldId="257"/>
            <ac:spMk id="2" creationId="{B5542FE8-6C67-47F3-A20D-6589A6635EF1}"/>
          </ac:spMkLst>
        </pc:spChg>
        <pc:spChg chg="mod">
          <ac:chgData name="Wioletta Urbańska" userId="45748dc5429f1089" providerId="LiveId" clId="{435F90E7-741A-437E-AF41-76D4C6B13FFE}" dt="2021-06-10T21:40:22.430" v="481" actId="20577"/>
          <ac:spMkLst>
            <pc:docMk/>
            <pc:sldMk cId="39986163" sldId="257"/>
            <ac:spMk id="3" creationId="{3A64AC1A-9926-4F93-A25F-52384D6CEDCA}"/>
          </ac:spMkLst>
        </pc:spChg>
        <pc:picChg chg="add mod">
          <ac:chgData name="Wioletta Urbańska" userId="45748dc5429f1089" providerId="LiveId" clId="{435F90E7-741A-437E-AF41-76D4C6B13FFE}" dt="2021-06-10T21:42:06.005" v="488" actId="1440"/>
          <ac:picMkLst>
            <pc:docMk/>
            <pc:sldMk cId="39986163" sldId="257"/>
            <ac:picMk id="4" creationId="{4328DE8D-8CE6-4567-B79A-6D69E39E2952}"/>
          </ac:picMkLst>
        </pc:picChg>
      </pc:sldChg>
      <pc:sldChg chg="addSp delSp modSp new mod ord modTransition">
        <pc:chgData name="Wioletta Urbańska" userId="45748dc5429f1089" providerId="LiveId" clId="{435F90E7-741A-437E-AF41-76D4C6B13FFE}" dt="2021-06-10T22:16:16.940" v="1360"/>
        <pc:sldMkLst>
          <pc:docMk/>
          <pc:sldMk cId="6888041" sldId="258"/>
        </pc:sldMkLst>
        <pc:spChg chg="mod">
          <ac:chgData name="Wioletta Urbańska" userId="45748dc5429f1089" providerId="LiveId" clId="{435F90E7-741A-437E-AF41-76D4C6B13FFE}" dt="2021-06-10T21:36:09.100" v="97" actId="1076"/>
          <ac:spMkLst>
            <pc:docMk/>
            <pc:sldMk cId="6888041" sldId="258"/>
            <ac:spMk id="2" creationId="{2A696F67-3999-4304-B3CF-48AB0D86199C}"/>
          </ac:spMkLst>
        </pc:spChg>
        <pc:spChg chg="add del">
          <ac:chgData name="Wioletta Urbańska" userId="45748dc5429f1089" providerId="LiveId" clId="{435F90E7-741A-437E-AF41-76D4C6B13FFE}" dt="2021-06-10T21:32:42.714" v="46" actId="22"/>
          <ac:spMkLst>
            <pc:docMk/>
            <pc:sldMk cId="6888041" sldId="258"/>
            <ac:spMk id="3" creationId="{388DB9D8-51EA-465D-9096-72588684E53D}"/>
          </ac:spMkLst>
        </pc:spChg>
        <pc:spChg chg="mod">
          <ac:chgData name="Wioletta Urbańska" userId="45748dc5429f1089" providerId="LiveId" clId="{435F90E7-741A-437E-AF41-76D4C6B13FFE}" dt="2021-06-10T21:36:18.969" v="98" actId="14100"/>
          <ac:spMkLst>
            <pc:docMk/>
            <pc:sldMk cId="6888041" sldId="258"/>
            <ac:spMk id="4" creationId="{0EC100C6-98BF-4B08-A239-8FA7970F0F5E}"/>
          </ac:spMkLst>
        </pc:spChg>
        <pc:picChg chg="add mod ord modCrop">
          <ac:chgData name="Wioletta Urbańska" userId="45748dc5429f1089" providerId="LiveId" clId="{435F90E7-741A-437E-AF41-76D4C6B13FFE}" dt="2021-06-10T21:35:21.289" v="50" actId="1076"/>
          <ac:picMkLst>
            <pc:docMk/>
            <pc:sldMk cId="6888041" sldId="258"/>
            <ac:picMk id="6" creationId="{6036EA98-E6CB-42A0-A8BA-D0226BF1B69B}"/>
          </ac:picMkLst>
        </pc:picChg>
        <pc:picChg chg="add del mod">
          <ac:chgData name="Wioletta Urbańska" userId="45748dc5429f1089" providerId="LiveId" clId="{435F90E7-741A-437E-AF41-76D4C6B13FFE}" dt="2021-06-10T21:32:34.771" v="45"/>
          <ac:picMkLst>
            <pc:docMk/>
            <pc:sldMk cId="6888041" sldId="258"/>
            <ac:picMk id="1026" creationId="{1A1D71A5-034B-476C-A457-316D4C53D5B0}"/>
          </ac:picMkLst>
        </pc:picChg>
      </pc:sldChg>
      <pc:sldChg chg="addSp modSp new mod modTransition">
        <pc:chgData name="Wioletta Urbańska" userId="45748dc5429f1089" providerId="LiveId" clId="{435F90E7-741A-437E-AF41-76D4C6B13FFE}" dt="2021-06-10T22:16:21.991" v="1362"/>
        <pc:sldMkLst>
          <pc:docMk/>
          <pc:sldMk cId="3062205468" sldId="259"/>
        </pc:sldMkLst>
        <pc:spChg chg="mod">
          <ac:chgData name="Wioletta Urbańska" userId="45748dc5429f1089" providerId="LiveId" clId="{435F90E7-741A-437E-AF41-76D4C6B13FFE}" dt="2021-06-10T21:42:59.253" v="533" actId="20577"/>
          <ac:spMkLst>
            <pc:docMk/>
            <pc:sldMk cId="3062205468" sldId="259"/>
            <ac:spMk id="2" creationId="{E95182A8-6306-4F29-A2AA-6BF827A878BF}"/>
          </ac:spMkLst>
        </pc:spChg>
        <pc:spChg chg="mod">
          <ac:chgData name="Wioletta Urbańska" userId="45748dc5429f1089" providerId="LiveId" clId="{435F90E7-741A-437E-AF41-76D4C6B13FFE}" dt="2021-06-10T22:00:12.735" v="1159" actId="20577"/>
          <ac:spMkLst>
            <pc:docMk/>
            <pc:sldMk cId="3062205468" sldId="259"/>
            <ac:spMk id="3" creationId="{6E090D89-579C-414C-98BD-1D3D2B498B60}"/>
          </ac:spMkLst>
        </pc:spChg>
        <pc:picChg chg="add mod">
          <ac:chgData name="Wioletta Urbańska" userId="45748dc5429f1089" providerId="LiveId" clId="{435F90E7-741A-437E-AF41-76D4C6B13FFE}" dt="2021-06-10T21:46:45.023" v="764" actId="1440"/>
          <ac:picMkLst>
            <pc:docMk/>
            <pc:sldMk cId="3062205468" sldId="259"/>
            <ac:picMk id="4" creationId="{57AACC66-79AD-4EE5-84FB-D51B775FE550}"/>
          </ac:picMkLst>
        </pc:picChg>
      </pc:sldChg>
      <pc:sldChg chg="new del">
        <pc:chgData name="Wioletta Urbańska" userId="45748dc5429f1089" providerId="LiveId" clId="{435F90E7-741A-437E-AF41-76D4C6B13FFE}" dt="2021-06-10T22:12:32.076" v="1276" actId="2696"/>
        <pc:sldMkLst>
          <pc:docMk/>
          <pc:sldMk cId="2189250663" sldId="260"/>
        </pc:sldMkLst>
      </pc:sldChg>
      <pc:sldChg chg="modSp new del mod">
        <pc:chgData name="Wioletta Urbańska" userId="45748dc5429f1089" providerId="LiveId" clId="{435F90E7-741A-437E-AF41-76D4C6B13FFE}" dt="2021-06-10T22:14:22.371" v="1358" actId="2696"/>
        <pc:sldMkLst>
          <pc:docMk/>
          <pc:sldMk cId="4120681008" sldId="261"/>
        </pc:sldMkLst>
        <pc:spChg chg="mod">
          <ac:chgData name="Wioletta Urbańska" userId="45748dc5429f1089" providerId="LiveId" clId="{435F90E7-741A-437E-AF41-76D4C6B13FFE}" dt="2021-06-10T22:14:02.268" v="1353" actId="27636"/>
          <ac:spMkLst>
            <pc:docMk/>
            <pc:sldMk cId="4120681008" sldId="261"/>
            <ac:spMk id="2" creationId="{626E2E5B-F0D2-48B7-9F59-A12BB054FD5F}"/>
          </ac:spMkLst>
        </pc:spChg>
      </pc:sldChg>
      <pc:sldChg chg="addSp modSp new mod modTransition">
        <pc:chgData name="Wioletta Urbańska" userId="45748dc5429f1089" providerId="LiveId" clId="{435F90E7-741A-437E-AF41-76D4C6B13FFE}" dt="2021-06-10T22:16:27.863" v="1363"/>
        <pc:sldMkLst>
          <pc:docMk/>
          <pc:sldMk cId="1935761050" sldId="262"/>
        </pc:sldMkLst>
        <pc:spChg chg="mod">
          <ac:chgData name="Wioletta Urbańska" userId="45748dc5429f1089" providerId="LiveId" clId="{435F90E7-741A-437E-AF41-76D4C6B13FFE}" dt="2021-06-10T21:57:21.988" v="1132" actId="27636"/>
          <ac:spMkLst>
            <pc:docMk/>
            <pc:sldMk cId="1935761050" sldId="262"/>
            <ac:spMk id="2" creationId="{CC85C59F-8331-4041-ACAA-BAB3B5BBF2E8}"/>
          </ac:spMkLst>
        </pc:spChg>
        <pc:spChg chg="mod">
          <ac:chgData name="Wioletta Urbańska" userId="45748dc5429f1089" providerId="LiveId" clId="{435F90E7-741A-437E-AF41-76D4C6B13FFE}" dt="2021-06-10T21:57:03.213" v="1125" actId="14100"/>
          <ac:spMkLst>
            <pc:docMk/>
            <pc:sldMk cId="1935761050" sldId="262"/>
            <ac:spMk id="3" creationId="{909D8778-AD17-46AF-ABCC-960660BB38F3}"/>
          </ac:spMkLst>
        </pc:spChg>
        <pc:picChg chg="add mod">
          <ac:chgData name="Wioletta Urbańska" userId="45748dc5429f1089" providerId="LiveId" clId="{435F90E7-741A-437E-AF41-76D4C6B13FFE}" dt="2021-06-10T21:57:44.440" v="1136" actId="1440"/>
          <ac:picMkLst>
            <pc:docMk/>
            <pc:sldMk cId="1935761050" sldId="262"/>
            <ac:picMk id="2050" creationId="{937FEE08-E837-4057-8C9F-B3111D5801B7}"/>
          </ac:picMkLst>
        </pc:picChg>
      </pc:sldChg>
      <pc:sldChg chg="addSp modSp new mod modTransition">
        <pc:chgData name="Wioletta Urbańska" userId="45748dc5429f1089" providerId="LiveId" clId="{435F90E7-741A-437E-AF41-76D4C6B13FFE}" dt="2021-06-10T22:16:32.403" v="1365"/>
        <pc:sldMkLst>
          <pc:docMk/>
          <pc:sldMk cId="3690683587" sldId="263"/>
        </pc:sldMkLst>
        <pc:spChg chg="mod">
          <ac:chgData name="Wioletta Urbańska" userId="45748dc5429f1089" providerId="LiveId" clId="{435F90E7-741A-437E-AF41-76D4C6B13FFE}" dt="2021-06-10T22:03:28.432" v="1187" actId="20577"/>
          <ac:spMkLst>
            <pc:docMk/>
            <pc:sldMk cId="3690683587" sldId="263"/>
            <ac:spMk id="2" creationId="{4762F3EA-87D9-4C99-8584-4205056E4197}"/>
          </ac:spMkLst>
        </pc:spChg>
        <pc:spChg chg="mod">
          <ac:chgData name="Wioletta Urbańska" userId="45748dc5429f1089" providerId="LiveId" clId="{435F90E7-741A-437E-AF41-76D4C6B13FFE}" dt="2021-06-10T22:04:11.469" v="1192" actId="14100"/>
          <ac:spMkLst>
            <pc:docMk/>
            <pc:sldMk cId="3690683587" sldId="263"/>
            <ac:spMk id="3" creationId="{C3F99FEE-E48E-456F-B393-96250F1CF289}"/>
          </ac:spMkLst>
        </pc:spChg>
        <pc:picChg chg="add mod">
          <ac:chgData name="Wioletta Urbańska" userId="45748dc5429f1089" providerId="LiveId" clId="{435F90E7-741A-437E-AF41-76D4C6B13FFE}" dt="2021-06-10T22:04:18.276" v="1194" actId="1440"/>
          <ac:picMkLst>
            <pc:docMk/>
            <pc:sldMk cId="3690683587" sldId="263"/>
            <ac:picMk id="4" creationId="{40B9AD0A-8427-416D-998F-033E9EB4DD7B}"/>
          </ac:picMkLst>
        </pc:picChg>
      </pc:sldChg>
      <pc:sldChg chg="addSp modSp new mod ord modTransition">
        <pc:chgData name="Wioletta Urbańska" userId="45748dc5429f1089" providerId="LiveId" clId="{435F90E7-741A-437E-AF41-76D4C6B13FFE}" dt="2021-06-10T22:16:30.686" v="1364"/>
        <pc:sldMkLst>
          <pc:docMk/>
          <pc:sldMk cId="2853026231" sldId="264"/>
        </pc:sldMkLst>
        <pc:spChg chg="mod">
          <ac:chgData name="Wioletta Urbańska" userId="45748dc5429f1089" providerId="LiveId" clId="{435F90E7-741A-437E-AF41-76D4C6B13FFE}" dt="2021-06-10T22:07:44.220" v="1204" actId="27636"/>
          <ac:spMkLst>
            <pc:docMk/>
            <pc:sldMk cId="2853026231" sldId="264"/>
            <ac:spMk id="2" creationId="{C000EECF-BF26-4E7F-AC69-854BDF6042DF}"/>
          </ac:spMkLst>
        </pc:spChg>
        <pc:spChg chg="mod">
          <ac:chgData name="Wioletta Urbańska" userId="45748dc5429f1089" providerId="LiveId" clId="{435F90E7-741A-437E-AF41-76D4C6B13FFE}" dt="2021-06-10T22:08:45.519" v="1221" actId="14100"/>
          <ac:spMkLst>
            <pc:docMk/>
            <pc:sldMk cId="2853026231" sldId="264"/>
            <ac:spMk id="3" creationId="{528FC71C-D661-4CB6-A6A4-5CAA235BA305}"/>
          </ac:spMkLst>
        </pc:spChg>
        <pc:picChg chg="add mod">
          <ac:chgData name="Wioletta Urbańska" userId="45748dc5429f1089" providerId="LiveId" clId="{435F90E7-741A-437E-AF41-76D4C6B13FFE}" dt="2021-06-10T22:09:16.920" v="1227" actId="1440"/>
          <ac:picMkLst>
            <pc:docMk/>
            <pc:sldMk cId="2853026231" sldId="264"/>
            <ac:picMk id="4" creationId="{3853B66F-AC7B-40C1-A2A6-D0FC52738FBA}"/>
          </ac:picMkLst>
        </pc:picChg>
      </pc:sldChg>
      <pc:sldChg chg="addSp delSp modSp new mod modTransition modClrScheme chgLayout">
        <pc:chgData name="Wioletta Urbańska" userId="45748dc5429f1089" providerId="LiveId" clId="{435F90E7-741A-437E-AF41-76D4C6B13FFE}" dt="2021-06-10T22:16:34.239" v="1366"/>
        <pc:sldMkLst>
          <pc:docMk/>
          <pc:sldMk cId="2740548865" sldId="265"/>
        </pc:sldMkLst>
        <pc:spChg chg="del mod ord">
          <ac:chgData name="Wioletta Urbańska" userId="45748dc5429f1089" providerId="LiveId" clId="{435F90E7-741A-437E-AF41-76D4C6B13FFE}" dt="2021-06-10T22:10:01.158" v="1231" actId="700"/>
          <ac:spMkLst>
            <pc:docMk/>
            <pc:sldMk cId="2740548865" sldId="265"/>
            <ac:spMk id="2" creationId="{4F23DBDD-06E1-4F0A-8477-5CB1F6621EEC}"/>
          </ac:spMkLst>
        </pc:spChg>
        <pc:spChg chg="del">
          <ac:chgData name="Wioletta Urbańska" userId="45748dc5429f1089" providerId="LiveId" clId="{435F90E7-741A-437E-AF41-76D4C6B13FFE}" dt="2021-06-10T22:09:54.242" v="1230"/>
          <ac:spMkLst>
            <pc:docMk/>
            <pc:sldMk cId="2740548865" sldId="265"/>
            <ac:spMk id="3" creationId="{2010E6F2-40CD-4F0C-B08F-5F57FD8EC9B7}"/>
          </ac:spMkLst>
        </pc:spChg>
        <pc:spChg chg="add mod ord">
          <ac:chgData name="Wioletta Urbańska" userId="45748dc5429f1089" providerId="LiveId" clId="{435F90E7-741A-437E-AF41-76D4C6B13FFE}" dt="2021-06-10T22:11:08.868" v="1275" actId="313"/>
          <ac:spMkLst>
            <pc:docMk/>
            <pc:sldMk cId="2740548865" sldId="265"/>
            <ac:spMk id="5" creationId="{B105082C-27BE-4C0D-AAD0-60EF098FDAAC}"/>
          </ac:spMkLst>
        </pc:spChg>
        <pc:spChg chg="add mod ord">
          <ac:chgData name="Wioletta Urbańska" userId="45748dc5429f1089" providerId="LiveId" clId="{435F90E7-741A-437E-AF41-76D4C6B13FFE}" dt="2021-06-10T22:10:01.158" v="1231" actId="700"/>
          <ac:spMkLst>
            <pc:docMk/>
            <pc:sldMk cId="2740548865" sldId="265"/>
            <ac:spMk id="6" creationId="{475E1DED-D2D1-4BE7-AA72-92387B808F79}"/>
          </ac:spMkLst>
        </pc:spChg>
        <pc:spChg chg="add del mod">
          <ac:chgData name="Wioletta Urbańska" userId="45748dc5429f1089" providerId="LiveId" clId="{435F90E7-741A-437E-AF41-76D4C6B13FFE}" dt="2021-06-10T22:10:44.800" v="1235" actId="22"/>
          <ac:spMkLst>
            <pc:docMk/>
            <pc:sldMk cId="2740548865" sldId="265"/>
            <ac:spMk id="8" creationId="{DED02251-8122-497C-8261-56D06CA34EBA}"/>
          </ac:spMkLst>
        </pc:spChg>
        <pc:picChg chg="add del mod ord modCrop">
          <ac:chgData name="Wioletta Urbańska" userId="45748dc5429f1089" providerId="LiveId" clId="{435F90E7-741A-437E-AF41-76D4C6B13FFE}" dt="2021-06-10T22:10:42.481" v="1234" actId="478"/>
          <ac:picMkLst>
            <pc:docMk/>
            <pc:sldMk cId="2740548865" sldId="265"/>
            <ac:picMk id="4" creationId="{439E9F0C-BED2-4DEE-B4F5-BA551505EE63}"/>
          </ac:picMkLst>
        </pc:picChg>
        <pc:picChg chg="add mod ord modCrop">
          <ac:chgData name="Wioletta Urbańska" userId="45748dc5429f1089" providerId="LiveId" clId="{435F90E7-741A-437E-AF41-76D4C6B13FFE}" dt="2021-06-10T22:10:44.800" v="1235" actId="22"/>
          <ac:picMkLst>
            <pc:docMk/>
            <pc:sldMk cId="2740548865" sldId="265"/>
            <ac:picMk id="10" creationId="{DDB2CCF9-43A0-4E5D-9B69-B204D667B96A}"/>
          </ac:picMkLst>
        </pc:picChg>
      </pc:sldChg>
      <pc:sldChg chg="addSp modSp new mod modTransition">
        <pc:chgData name="Wioletta Urbańska" userId="45748dc5429f1089" providerId="LiveId" clId="{435F90E7-741A-437E-AF41-76D4C6B13FFE}" dt="2021-06-10T22:16:37.543" v="1367"/>
        <pc:sldMkLst>
          <pc:docMk/>
          <pc:sldMk cId="1027352362" sldId="266"/>
        </pc:sldMkLst>
        <pc:picChg chg="add mod">
          <ac:chgData name="Wioletta Urbańska" userId="45748dc5429f1089" providerId="LiveId" clId="{435F90E7-741A-437E-AF41-76D4C6B13FFE}" dt="2021-06-10T22:14:13.382" v="1357" actId="14100"/>
          <ac:picMkLst>
            <pc:docMk/>
            <pc:sldMk cId="1027352362" sldId="266"/>
            <ac:picMk id="2" creationId="{221F5FDE-DC43-4695-8B62-2EEA5DE11944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439324B2-80AB-4080-B28B-2E9FA2A40485}" type="datetimeFigureOut">
              <a:rPr lang="pl-PL" smtClean="0"/>
              <a:t>14.06.2021</a:t>
            </a:fld>
            <a:endParaRPr lang="pl-PL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2CFBBBF-14A7-4452-800C-956FFF3B281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45956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39324B2-80AB-4080-B28B-2E9FA2A40485}" type="datetimeFigureOut">
              <a:rPr lang="pl-PL" smtClean="0"/>
              <a:t>14.06.2021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2CFBBBF-14A7-4452-800C-956FFF3B281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56834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39324B2-80AB-4080-B28B-2E9FA2A40485}" type="datetimeFigureOut">
              <a:rPr lang="pl-PL" smtClean="0"/>
              <a:t>14.06.2021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2CFBBBF-14A7-4452-800C-956FFF3B281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01866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39324B2-80AB-4080-B28B-2E9FA2A40485}" type="datetimeFigureOut">
              <a:rPr lang="pl-PL" smtClean="0"/>
              <a:t>14.06.2021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2CFBBBF-14A7-4452-800C-956FFF3B281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59973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439324B2-80AB-4080-B28B-2E9FA2A40485}" type="datetimeFigureOut">
              <a:rPr lang="pl-PL" smtClean="0"/>
              <a:t>14.06.2021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2CFBBBF-14A7-4452-800C-956FFF3B281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72732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39324B2-80AB-4080-B28B-2E9FA2A40485}" type="datetimeFigureOut">
              <a:rPr lang="pl-PL" smtClean="0"/>
              <a:t>14.06.2021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2CFBBBF-14A7-4452-800C-956FFF3B281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55850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39324B2-80AB-4080-B28B-2E9FA2A40485}" type="datetimeFigureOut">
              <a:rPr lang="pl-PL" smtClean="0"/>
              <a:t>14.06.2021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2CFBBBF-14A7-4452-800C-956FFF3B281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83325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39324B2-80AB-4080-B28B-2E9FA2A40485}" type="datetimeFigureOut">
              <a:rPr lang="pl-PL" smtClean="0"/>
              <a:t>14.06.2021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2CFBBBF-14A7-4452-800C-956FFF3B281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838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39324B2-80AB-4080-B28B-2E9FA2A40485}" type="datetimeFigureOut">
              <a:rPr lang="pl-PL" smtClean="0"/>
              <a:t>14.06.2021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2CFBBBF-14A7-4452-800C-956FFF3B281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90964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34693" y="237744"/>
            <a:ext cx="8633081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16" name="Rectangle 15"/>
          <p:cNvSpPr/>
          <p:nvPr/>
        </p:nvSpPr>
        <p:spPr>
          <a:xfrm>
            <a:off x="371856" y="374904"/>
            <a:ext cx="8353044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0575" y="704850"/>
            <a:ext cx="7562850" cy="51435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39324B2-80AB-4080-B28B-2E9FA2A40485}" type="datetimeFigureOut">
              <a:rPr lang="pl-PL" smtClean="0"/>
              <a:t>14.06.2021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39158" y="6214535"/>
            <a:ext cx="5184648" cy="256032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2CFBBBF-14A7-4452-800C-956FFF3B2815}" type="slidenum">
              <a:rPr lang="pl-PL" smtClean="0"/>
              <a:t>‹#›</a:t>
            </a:fld>
            <a:endParaRPr lang="pl-PL"/>
          </a:p>
        </p:txBody>
      </p:sp>
      <p:sp>
        <p:nvSpPr>
          <p:cNvPr id="11" name="Rectangle 10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5540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1"/>
          </a:solidFill>
          <a:ln w="6350" cap="sq">
            <a:solidFill>
              <a:schemeClr val="tx1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solidFill>
            <a:schemeClr val="bg2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601076" cy="6382512"/>
          </a:xfrm>
          <a:solidFill>
            <a:srgbClr val="808080"/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439324B2-80AB-4080-B28B-2E9FA2A40485}" type="datetimeFigureOut">
              <a:rPr lang="pl-PL" smtClean="0"/>
              <a:t>14.06.2021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2CFBBBF-14A7-4452-800C-956FFF3B281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05494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439324B2-80AB-4080-B28B-2E9FA2A40485}" type="datetimeFigureOut">
              <a:rPr lang="pl-PL" smtClean="0"/>
              <a:t>14.06.2021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fld id="{E2CFBBBF-14A7-4452-800C-956FFF3B281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967661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/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2478907C-CCE8-4D8D-AAD6-D8F7C77937C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Bezpieczne wakacje 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xmlns="" id="{AA6FD3DC-11FE-42E3-BE27-03CF6FAB299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/>
              <a:t>Grupa A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5280689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2A696F67-3999-4304-B3CF-48AB0D861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3680" y="420624"/>
            <a:ext cx="2768601" cy="1966976"/>
          </a:xfrm>
        </p:spPr>
        <p:txBody>
          <a:bodyPr/>
          <a:lstStyle/>
          <a:p>
            <a:r>
              <a:rPr lang="pl-PL" dirty="0"/>
              <a:t>Pamiętaj o zasadach bezpiecznego wypoczynku</a:t>
            </a:r>
          </a:p>
        </p:txBody>
      </p:sp>
      <p:pic>
        <p:nvPicPr>
          <p:cNvPr id="6" name="Symbol zastępczy obrazu 5">
            <a:extLst>
              <a:ext uri="{FF2B5EF4-FFF2-40B4-BE49-F238E27FC236}">
                <a16:creationId xmlns:a16="http://schemas.microsoft.com/office/drawing/2014/main" xmlns="" id="{6036EA98-E6CB-42A0-A8BA-D0226BF1B69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t="3396" b="3396"/>
          <a:stretch/>
        </p:blipFill>
        <p:spPr>
          <a:xfrm>
            <a:off x="299719" y="237744"/>
            <a:ext cx="8601076" cy="6382512"/>
          </a:xfrm>
        </p:spPr>
      </p:pic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0EC100C6-98BF-4B08-A239-8FA7970F0F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296400" y="5110480"/>
            <a:ext cx="2432304" cy="677672"/>
          </a:xfrm>
        </p:spPr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888041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B5542FE8-6C67-47F3-A20D-6589A6635E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Pij dużo wody !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3A64AC1A-9926-4F93-A25F-52384D6CED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Podczas słonecznych dni musimy pamiętać o odpowiednim nawodnieniu, długotrwałe przebywanie na słońcu bez picia wody może mieć poważne konsekwencje.</a:t>
            </a:r>
          </a:p>
          <a:p>
            <a:r>
              <a:rPr lang="pl-PL" dirty="0"/>
              <a:t>Gdy wybierasz się na plaże pamiętaj o kremie z filtrem, najlepiej znaleźć nad wodą miejsce, które jest w częściowo zacienione. Jeśli w pobliżu nie ma cienia warto zabrać parasol </a:t>
            </a:r>
            <a:r>
              <a:rPr lang="pl-PL" dirty="0">
                <a:sym typeface="Wingdings" panose="05000000000000000000" pitchFamily="2" charset="2"/>
              </a:rPr>
              <a:t>.</a:t>
            </a:r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4328DE8D-8CE6-4567-B79A-6D69E39E29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5042" y="3789680"/>
            <a:ext cx="3244078" cy="21615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9986163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E95182A8-6306-4F29-A2AA-6BF827A87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Wypoczynek nad wodą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6E090D89-579C-414C-98BD-1D3D2B498B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Najlepszym wyborem jest strzeżone kąpielisko, w razie wypadku ratownicy przyjdą z pomocą.</a:t>
            </a:r>
          </a:p>
          <a:p>
            <a:r>
              <a:rPr lang="pl-PL" dirty="0"/>
              <a:t>Jeśli nie umiesz pływać lub nie czujesz się pewnie wchodź do bezpiecznej głębokości.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57AACC66-79AD-4EE5-84FB-D51B775FE5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8677" y="3627437"/>
            <a:ext cx="2143125" cy="21431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062205468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C85C59F-8331-4041-ACAA-BAB3B5BBF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6563360" cy="1371600"/>
          </a:xfrm>
        </p:spPr>
        <p:txBody>
          <a:bodyPr>
            <a:normAutofit fontScale="90000"/>
          </a:bodyPr>
          <a:lstStyle/>
          <a:p>
            <a:r>
              <a:rPr lang="pl-PL" dirty="0"/>
              <a:t>Wypoczynek w mieście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909D8778-AD17-46AF-ABCC-960660BB38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03120"/>
            <a:ext cx="4064000" cy="3931920"/>
          </a:xfrm>
        </p:spPr>
        <p:txBody>
          <a:bodyPr/>
          <a:lstStyle/>
          <a:p>
            <a:r>
              <a:rPr lang="pl-PL" dirty="0"/>
              <a:t>Gdy wybierasz się na wycieczkę rowerową trzymaj się tras które znasz, poruszaj się ścieżką rowerową.</a:t>
            </a:r>
          </a:p>
          <a:p>
            <a:r>
              <a:rPr lang="pl-PL" dirty="0"/>
              <a:t>Pamiętaj o zachowaniu bezpieczeństwa w czasach pandemii, używaj maseczki, dezynfekuj dłonie oraz w miarę możliwości trzymaj dystans</a:t>
            </a:r>
          </a:p>
        </p:txBody>
      </p:sp>
      <p:pic>
        <p:nvPicPr>
          <p:cNvPr id="2050" name="Picture 2" descr="Zasady bezpieczeństwa podczas epidemii - Aktualności - Urząd Gminy Nowinka">
            <a:extLst>
              <a:ext uri="{FF2B5EF4-FFF2-40B4-BE49-F238E27FC236}">
                <a16:creationId xmlns:a16="http://schemas.microsoft.com/office/drawing/2014/main" xmlns="" id="{937FEE08-E837-4057-8C9F-B3111D5801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8225" y="616294"/>
            <a:ext cx="3832007" cy="54187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935761050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000EECF-BF26-4E7F-AC69-854BDF6042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Spacer do lasu lub na łąkę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528FC71C-D661-4CB6-A6A4-5CAA235BA3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03120"/>
            <a:ext cx="5892800" cy="3931920"/>
          </a:xfrm>
        </p:spPr>
        <p:txBody>
          <a:bodyPr>
            <a:normAutofit/>
          </a:bodyPr>
          <a:lstStyle/>
          <a:p>
            <a:r>
              <a:rPr lang="pl-PL" dirty="0"/>
              <a:t>Wchodząc do lasu, poruszajmy się po wydeptanych ścieżkach. </a:t>
            </a:r>
          </a:p>
          <a:p>
            <a:r>
              <a:rPr lang="pl-PL" dirty="0"/>
              <a:t>Nie dokarmiajmy dzikich zwierząt! To dla nich niezdrowe.</a:t>
            </a:r>
          </a:p>
          <a:p>
            <a:r>
              <a:rPr lang="pl-PL" dirty="0"/>
              <a:t>Stosujmy preparaty przeciw komarom, kleszczom, szerszeniom oraz osom.</a:t>
            </a:r>
          </a:p>
          <a:p>
            <a:r>
              <a:rPr lang="pl-PL" dirty="0"/>
              <a:t>Nie rozpalajmy ognisk w lesie i jego pobliżu.</a:t>
            </a:r>
          </a:p>
          <a:p>
            <a:r>
              <a:rPr lang="pl-PL" dirty="0"/>
              <a:t>Jeśli zauważymy pożar – dzwońmy po straż pożarną. Nie podchodźmy do ognia.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3853B66F-AC7B-40C1-A2A6-D0FC52738F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9600" y="2249805"/>
            <a:ext cx="4603086" cy="22002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853026231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4762F3EA-87D9-4C99-8584-4205056E4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Wypoczynek w górach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C3F99FEE-E48E-456F-B393-96250F1CF2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03120"/>
            <a:ext cx="6786880" cy="3931920"/>
          </a:xfrm>
        </p:spPr>
        <p:txBody>
          <a:bodyPr/>
          <a:lstStyle/>
          <a:p>
            <a:r>
              <a:rPr lang="pl-PL" dirty="0"/>
              <a:t>Jednym z największych zagrożeń w górach jest zmieniająca się w szybkim tempie pogoda. Przed każdą górską wycieczką dowiedzmy się, jakie są przewidywane warunki atmosferyczne!</a:t>
            </a:r>
          </a:p>
          <a:p>
            <a:r>
              <a:rPr lang="pl-PL" dirty="0"/>
              <a:t>Zawsze pamiętajmy o naładowanej komórce z </a:t>
            </a:r>
            <a:r>
              <a:rPr lang="pl-PL" b="1" dirty="0"/>
              <a:t>numerem GOPR – 601 100 300.</a:t>
            </a:r>
          </a:p>
          <a:p>
            <a:r>
              <a:rPr lang="pl-PL" dirty="0"/>
              <a:t>Najlepiej wyruszajmy już wczesnym rankiem. </a:t>
            </a:r>
          </a:p>
          <a:p>
            <a:r>
              <a:rPr lang="pl-PL" dirty="0"/>
              <a:t>Zaplanujmy trasę, uwzględniając swoje umiejętności, pogodę oraz godzinę zachodu słońca. 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40B9AD0A-8427-416D-998F-033E9EB4DD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8640" y="2782460"/>
            <a:ext cx="3094037" cy="20613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690683587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xmlns="" id="{B105082C-27BE-4C0D-AAD0-60EF098FDA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Zapamiętaj numery alarmowe</a:t>
            </a:r>
          </a:p>
        </p:txBody>
      </p:sp>
      <p:sp>
        <p:nvSpPr>
          <p:cNvPr id="6" name="Symbol zastępczy tekstu 5">
            <a:extLst>
              <a:ext uri="{FF2B5EF4-FFF2-40B4-BE49-F238E27FC236}">
                <a16:creationId xmlns:a16="http://schemas.microsoft.com/office/drawing/2014/main" xmlns="" id="{475E1DED-D2D1-4BE7-AA72-92387B808F7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0" name="Symbol zastępczy obrazu 9">
            <a:extLst>
              <a:ext uri="{FF2B5EF4-FFF2-40B4-BE49-F238E27FC236}">
                <a16:creationId xmlns:a16="http://schemas.microsoft.com/office/drawing/2014/main" xmlns="" id="{DDB2CCF9-43A0-4E5D-9B69-B204D667B96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t="1568" b="1568"/>
          <a:stretch/>
        </p:blipFill>
        <p:spPr/>
      </p:pic>
    </p:spTree>
    <p:extLst>
      <p:ext uri="{BB962C8B-B14F-4D97-AF65-F5344CB8AC3E}">
        <p14:creationId xmlns:p14="http://schemas.microsoft.com/office/powerpoint/2010/main" val="2740548865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xmlns="" id="{221F5FDE-DC43-4695-8B62-2EEA5DE119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8560" y="651210"/>
            <a:ext cx="9746666" cy="550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352362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ydło">
  <a:themeElements>
    <a:clrScheme name="Mydło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26B02"/>
      </a:folHlink>
    </a:clrScheme>
    <a:fontScheme name="Mydło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ydł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6728D11B-929E-4324-91B0-4A4DA4CAC3D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Mydło</Template>
  <TotalTime>54</TotalTime>
  <Words>263</Words>
  <Application>Microsoft Office PowerPoint</Application>
  <PresentationFormat>Panoramiczny</PresentationFormat>
  <Paragraphs>24</Paragraphs>
  <Slides>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3" baseType="lpstr">
      <vt:lpstr>Arial</vt:lpstr>
      <vt:lpstr>Century Gothic</vt:lpstr>
      <vt:lpstr>Wingdings</vt:lpstr>
      <vt:lpstr>Mydło</vt:lpstr>
      <vt:lpstr>Bezpieczne wakacje </vt:lpstr>
      <vt:lpstr>Pamiętaj o zasadach bezpiecznego wypoczynku</vt:lpstr>
      <vt:lpstr>Pij dużo wody !</vt:lpstr>
      <vt:lpstr>Wypoczynek nad wodą </vt:lpstr>
      <vt:lpstr>Wypoczynek w mieście</vt:lpstr>
      <vt:lpstr>Spacer do lasu lub na łąkę</vt:lpstr>
      <vt:lpstr>Wypoczynek w górach</vt:lpstr>
      <vt:lpstr>Zapamiętaj numery alarmowe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Bezpieczne wakacje</dc:title>
  <dc:creator>Wioletta Urbańska</dc:creator>
  <cp:lastModifiedBy>Dyrektor</cp:lastModifiedBy>
  <cp:revision>7</cp:revision>
  <dcterms:created xsi:type="dcterms:W3CDTF">2021-06-10T21:27:02Z</dcterms:created>
  <dcterms:modified xsi:type="dcterms:W3CDTF">2021-06-14T06:19:04Z</dcterms:modified>
</cp:coreProperties>
</file>