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mp4" ContentType="video/unknown"/>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60" r:id="rId3"/>
    <p:sldId id="257" r:id="rId4"/>
    <p:sldId id="258" r:id="rId5"/>
    <p:sldId id="261" r:id="rId6"/>
    <p:sldId id="262" r:id="rId7"/>
    <p:sldId id="263" r:id="rId8"/>
  </p:sldIdLst>
  <p:sldSz cx="9144000" cy="6858000" type="screen4x3"/>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7" d="100"/>
          <a:sy n="77" d="100"/>
        </p:scale>
        <p:origin x="-1320"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á snímka">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k-SK" smtClean="0"/>
              <a:t>Upravte štýl predlohy podnadpisov</a:t>
            </a:r>
            <a:endParaRPr lang="en-US" dirty="0"/>
          </a:p>
        </p:txBody>
      </p:sp>
      <p:sp>
        <p:nvSpPr>
          <p:cNvPr id="4" name="Date Placeholder 3"/>
          <p:cNvSpPr>
            <a:spLocks noGrp="1"/>
          </p:cNvSpPr>
          <p:nvPr>
            <p:ph type="dt" sz="half" idx="10"/>
          </p:nvPr>
        </p:nvSpPr>
        <p:spPr/>
        <p:txBody>
          <a:bodyPr/>
          <a:lstStyle/>
          <a:p>
            <a:fld id="{BF92E2F3-A957-4897-AE39-228CC061DCDB}" type="datetimeFigureOut">
              <a:rPr lang="sk-SK" smtClean="0"/>
              <a:t>11. 12. 2020</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6EC84D80-3779-453A-ADA2-5F0F5F321983}" type="slidenum">
              <a:rPr lang="sk-SK" smtClean="0"/>
              <a:t>‹#›</a:t>
            </a:fld>
            <a:endParaRPr lang="sk-SK"/>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sk-SK" smtClean="0"/>
              <a:t>Upravte štýly predlohy textu</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4" name="Date Placeholder 3"/>
          <p:cNvSpPr>
            <a:spLocks noGrp="1"/>
          </p:cNvSpPr>
          <p:nvPr>
            <p:ph type="dt" sz="half" idx="10"/>
          </p:nvPr>
        </p:nvSpPr>
        <p:spPr/>
        <p:txBody>
          <a:bodyPr/>
          <a:lstStyle/>
          <a:p>
            <a:fld id="{BF92E2F3-A957-4897-AE39-228CC061DCDB}" type="datetimeFigureOut">
              <a:rPr lang="sk-SK" smtClean="0"/>
              <a:t>11. 12. 2020</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6EC84D80-3779-453A-ADA2-5F0F5F321983}" type="slidenum">
              <a:rPr lang="sk-SK" smtClean="0"/>
              <a:t>‹#›</a:t>
            </a:fld>
            <a:endParaRPr lang="sk-SK"/>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sk-SK" smtClean="0"/>
              <a:t>Upravte štýly predlohy textu</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10"/>
          </p:nvPr>
        </p:nvSpPr>
        <p:spPr/>
        <p:txBody>
          <a:bodyPr/>
          <a:lstStyle/>
          <a:p>
            <a:fld id="{BF92E2F3-A957-4897-AE39-228CC061DCDB}" type="datetimeFigureOut">
              <a:rPr lang="sk-SK" smtClean="0"/>
              <a:t>11. 12. 2020</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6EC84D80-3779-453A-ADA2-5F0F5F321983}" type="slidenum">
              <a:rPr lang="sk-SK" smtClean="0"/>
              <a:t>‹#›</a:t>
            </a:fld>
            <a:endParaRPr lang="sk-SK"/>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F92E2F3-A957-4897-AE39-228CC061DCDB}" type="datetimeFigureOut">
              <a:rPr lang="sk-SK" smtClean="0"/>
              <a:t>11. 12. 2020</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6EC84D80-3779-453A-ADA2-5F0F5F321983}" type="slidenum">
              <a:rPr lang="sk-SK" smtClean="0"/>
              <a:t>‹#›</a:t>
            </a:fld>
            <a:endParaRPr lang="sk-SK"/>
          </a:p>
        </p:txBody>
      </p:sp>
      <p:sp>
        <p:nvSpPr>
          <p:cNvPr id="8" name="Title 7"/>
          <p:cNvSpPr>
            <a:spLocks noGrp="1"/>
          </p:cNvSpPr>
          <p:nvPr>
            <p:ph type="title"/>
          </p:nvPr>
        </p:nvSpPr>
        <p:spPr/>
        <p:txBody>
          <a:bodyPr/>
          <a:lstStyle/>
          <a:p>
            <a:r>
              <a:rPr lang="sk-SK" smtClean="0"/>
              <a:t>Upravte štýly predlohy textu</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sk-SK" smtClean="0"/>
              <a:t>Upravte štýly predlohy textu</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BF92E2F3-A957-4897-AE39-228CC061DCDB}" type="datetimeFigureOut">
              <a:rPr lang="sk-SK" smtClean="0"/>
              <a:t>11. 12. 2020</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6EC84D80-3779-453A-ADA2-5F0F5F321983}" type="slidenum">
              <a:rPr lang="sk-SK" smtClean="0"/>
              <a:t>‹#›</a:t>
            </a:fld>
            <a:endParaRPr lang="sk-SK"/>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F92E2F3-A957-4897-AE39-228CC061DCDB}" type="datetimeFigureOut">
              <a:rPr lang="sk-SK" smtClean="0"/>
              <a:t>11. 12. 2020</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6EC84D80-3779-453A-ADA2-5F0F5F321983}" type="slidenum">
              <a:rPr lang="sk-SK" smtClean="0"/>
              <a:t>‹#›</a:t>
            </a:fld>
            <a:endParaRPr lang="sk-SK"/>
          </a:p>
        </p:txBody>
      </p:sp>
      <p:sp>
        <p:nvSpPr>
          <p:cNvPr id="8" name="Title 7"/>
          <p:cNvSpPr>
            <a:spLocks noGrp="1"/>
          </p:cNvSpPr>
          <p:nvPr>
            <p:ph type="title"/>
          </p:nvPr>
        </p:nvSpPr>
        <p:spPr/>
        <p:txBody>
          <a:bodyPr/>
          <a:lstStyle/>
          <a:p>
            <a:r>
              <a:rPr lang="sk-SK" smtClean="0"/>
              <a:t>Upravte štýly predlohy textu</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sk-SK" smtClean="0"/>
              <a:t>Upravte štýl predlohy textu.</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7" name="Date Placeholder 6"/>
          <p:cNvSpPr>
            <a:spLocks noGrp="1"/>
          </p:cNvSpPr>
          <p:nvPr>
            <p:ph type="dt" sz="half" idx="10"/>
          </p:nvPr>
        </p:nvSpPr>
        <p:spPr/>
        <p:txBody>
          <a:bodyPr/>
          <a:lstStyle/>
          <a:p>
            <a:fld id="{BF92E2F3-A957-4897-AE39-228CC061DCDB}" type="datetimeFigureOut">
              <a:rPr lang="sk-SK" smtClean="0"/>
              <a:t>11. 12. 2020</a:t>
            </a:fld>
            <a:endParaRPr lang="sk-SK"/>
          </a:p>
        </p:txBody>
      </p:sp>
      <p:sp>
        <p:nvSpPr>
          <p:cNvPr id="8" name="Footer Placeholder 7"/>
          <p:cNvSpPr>
            <a:spLocks noGrp="1"/>
          </p:cNvSpPr>
          <p:nvPr>
            <p:ph type="ftr" sz="quarter" idx="11"/>
          </p:nvPr>
        </p:nvSpPr>
        <p:spPr/>
        <p:txBody>
          <a:bodyPr/>
          <a:lstStyle/>
          <a:p>
            <a:endParaRPr lang="sk-SK"/>
          </a:p>
        </p:txBody>
      </p:sp>
      <p:sp>
        <p:nvSpPr>
          <p:cNvPr id="9" name="Slide Number Placeholder 8"/>
          <p:cNvSpPr>
            <a:spLocks noGrp="1"/>
          </p:cNvSpPr>
          <p:nvPr>
            <p:ph type="sldNum" sz="quarter" idx="12"/>
          </p:nvPr>
        </p:nvSpPr>
        <p:spPr/>
        <p:txBody>
          <a:bodyPr/>
          <a:lstStyle/>
          <a:p>
            <a:fld id="{6EC84D80-3779-453A-ADA2-5F0F5F321983}" type="slidenum">
              <a:rPr lang="sk-SK" smtClean="0"/>
              <a:t>‹#›</a:t>
            </a:fld>
            <a:endParaRPr lang="sk-SK"/>
          </a:p>
        </p:txBody>
      </p:sp>
      <p:sp>
        <p:nvSpPr>
          <p:cNvPr id="10" name="Title 9"/>
          <p:cNvSpPr>
            <a:spLocks noGrp="1"/>
          </p:cNvSpPr>
          <p:nvPr>
            <p:ph type="title"/>
          </p:nvPr>
        </p:nvSpPr>
        <p:spPr/>
        <p:txBody>
          <a:bodyPr/>
          <a:lstStyle/>
          <a:p>
            <a:r>
              <a:rPr lang="sk-SK" smtClean="0"/>
              <a:t>Upravte štýly predlohy textu</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dirty="0"/>
          </a:p>
        </p:txBody>
      </p:sp>
      <p:sp>
        <p:nvSpPr>
          <p:cNvPr id="3" name="Date Placeholder 2"/>
          <p:cNvSpPr>
            <a:spLocks noGrp="1"/>
          </p:cNvSpPr>
          <p:nvPr>
            <p:ph type="dt" sz="half" idx="10"/>
          </p:nvPr>
        </p:nvSpPr>
        <p:spPr/>
        <p:txBody>
          <a:bodyPr/>
          <a:lstStyle/>
          <a:p>
            <a:fld id="{BF92E2F3-A957-4897-AE39-228CC061DCDB}" type="datetimeFigureOut">
              <a:rPr lang="sk-SK" smtClean="0"/>
              <a:t>11. 12. 2020</a:t>
            </a:fld>
            <a:endParaRPr lang="sk-SK"/>
          </a:p>
        </p:txBody>
      </p:sp>
      <p:sp>
        <p:nvSpPr>
          <p:cNvPr id="4" name="Footer Placeholder 3"/>
          <p:cNvSpPr>
            <a:spLocks noGrp="1"/>
          </p:cNvSpPr>
          <p:nvPr>
            <p:ph type="ftr" sz="quarter" idx="11"/>
          </p:nvPr>
        </p:nvSpPr>
        <p:spPr/>
        <p:txBody>
          <a:bodyPr/>
          <a:lstStyle/>
          <a:p>
            <a:endParaRPr lang="sk-SK"/>
          </a:p>
        </p:txBody>
      </p:sp>
      <p:sp>
        <p:nvSpPr>
          <p:cNvPr id="5" name="Slide Number Placeholder 4"/>
          <p:cNvSpPr>
            <a:spLocks noGrp="1"/>
          </p:cNvSpPr>
          <p:nvPr>
            <p:ph type="sldNum" sz="quarter" idx="12"/>
          </p:nvPr>
        </p:nvSpPr>
        <p:spPr/>
        <p:txBody>
          <a:bodyPr/>
          <a:lstStyle/>
          <a:p>
            <a:fld id="{6EC84D80-3779-453A-ADA2-5F0F5F321983}" type="slidenum">
              <a:rPr lang="sk-SK" smtClean="0"/>
              <a:t>‹#›</a:t>
            </a:fld>
            <a:endParaRPr lang="sk-SK"/>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92E2F3-A957-4897-AE39-228CC061DCDB}" type="datetimeFigureOut">
              <a:rPr lang="sk-SK" smtClean="0"/>
              <a:t>11. 12. 2020</a:t>
            </a:fld>
            <a:endParaRPr lang="sk-SK"/>
          </a:p>
        </p:txBody>
      </p:sp>
      <p:sp>
        <p:nvSpPr>
          <p:cNvPr id="3" name="Footer Placeholder 2"/>
          <p:cNvSpPr>
            <a:spLocks noGrp="1"/>
          </p:cNvSpPr>
          <p:nvPr>
            <p:ph type="ftr" sz="quarter" idx="11"/>
          </p:nvPr>
        </p:nvSpPr>
        <p:spPr/>
        <p:txBody>
          <a:bodyPr/>
          <a:lstStyle/>
          <a:p>
            <a:endParaRPr lang="sk-SK"/>
          </a:p>
        </p:txBody>
      </p:sp>
      <p:sp>
        <p:nvSpPr>
          <p:cNvPr id="4" name="Slide Number Placeholder 3"/>
          <p:cNvSpPr>
            <a:spLocks noGrp="1"/>
          </p:cNvSpPr>
          <p:nvPr>
            <p:ph type="sldNum" sz="quarter" idx="12"/>
          </p:nvPr>
        </p:nvSpPr>
        <p:spPr/>
        <p:txBody>
          <a:bodyPr/>
          <a:lstStyle/>
          <a:p>
            <a:fld id="{6EC84D80-3779-453A-ADA2-5F0F5F321983}" type="slidenum">
              <a:rPr lang="sk-SK" smtClean="0"/>
              <a:t>‹#›</a:t>
            </a:fld>
            <a:endParaRPr lang="sk-SK"/>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sk-SK" smtClean="0"/>
              <a:t>Upravte štýly predlohy textu</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5" name="Date Placeholder 4"/>
          <p:cNvSpPr>
            <a:spLocks noGrp="1"/>
          </p:cNvSpPr>
          <p:nvPr>
            <p:ph type="dt" sz="half" idx="10"/>
          </p:nvPr>
        </p:nvSpPr>
        <p:spPr/>
        <p:txBody>
          <a:bodyPr/>
          <a:lstStyle/>
          <a:p>
            <a:fld id="{BF92E2F3-A957-4897-AE39-228CC061DCDB}" type="datetimeFigureOut">
              <a:rPr lang="sk-SK" smtClean="0"/>
              <a:t>11. 12. 2020</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6EC84D80-3779-453A-ADA2-5F0F5F321983}" type="slidenum">
              <a:rPr lang="sk-SK" smtClean="0"/>
              <a:t>‹#›</a:t>
            </a:fld>
            <a:endParaRPr lang="sk-SK"/>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ok s popisom">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k-SK" smtClean="0"/>
              <a:t>Ak chcete pridať obrázok, kliknite na ikonu</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5" name="Date Placeholder 4"/>
          <p:cNvSpPr>
            <a:spLocks noGrp="1"/>
          </p:cNvSpPr>
          <p:nvPr>
            <p:ph type="dt" sz="half" idx="10"/>
          </p:nvPr>
        </p:nvSpPr>
        <p:spPr/>
        <p:txBody>
          <a:bodyPr/>
          <a:lstStyle/>
          <a:p>
            <a:fld id="{BF92E2F3-A957-4897-AE39-228CC061DCDB}" type="datetimeFigureOut">
              <a:rPr lang="sk-SK" smtClean="0"/>
              <a:t>11. 12. 2020</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6EC84D80-3779-453A-ADA2-5F0F5F321983}" type="slidenum">
              <a:rPr lang="sk-SK" smtClean="0"/>
              <a:t>‹#›</a:t>
            </a:fld>
            <a:endParaRPr lang="sk-SK"/>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sk-SK" smtClean="0"/>
              <a:t>Upravte štýly predlohy textu</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sk-SK" smtClean="0"/>
              <a:t>Upravte štýly predlohy textu</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F92E2F3-A957-4897-AE39-228CC061DCDB}" type="datetimeFigureOut">
              <a:rPr lang="sk-SK" smtClean="0"/>
              <a:t>11. 12. 2020</a:t>
            </a:fld>
            <a:endParaRPr lang="sk-SK"/>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sk-SK"/>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6EC84D80-3779-453A-ADA2-5F0F5F321983}" type="slidenum">
              <a:rPr lang="sk-SK" smtClean="0"/>
              <a:t>‹#›</a:t>
            </a:fld>
            <a:endParaRPr lang="sk-SK"/>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wmf"/></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1187624" y="2132856"/>
            <a:ext cx="7128792" cy="1152128"/>
          </a:xfrm>
        </p:spPr>
        <p:txBody>
          <a:bodyPr/>
          <a:lstStyle/>
          <a:p>
            <a:pPr algn="ctr"/>
            <a:r>
              <a:rPr lang="sk-SK" b="1" dirty="0" smtClean="0">
                <a:solidFill>
                  <a:srgbClr val="FF0000"/>
                </a:solidFill>
              </a:rPr>
              <a:t>Základné tanečné motívy – pérovanie</a:t>
            </a:r>
          </a:p>
          <a:p>
            <a:pPr algn="ctr"/>
            <a:r>
              <a:rPr lang="sk-SK" b="1" dirty="0" smtClean="0">
                <a:solidFill>
                  <a:srgbClr val="FF0000"/>
                </a:solidFill>
              </a:rPr>
              <a:t>Zvyky na Luciu</a:t>
            </a:r>
            <a:endParaRPr lang="sk-SK" b="1" dirty="0">
              <a:solidFill>
                <a:srgbClr val="FF0000"/>
              </a:solidFill>
            </a:endParaRPr>
          </a:p>
        </p:txBody>
      </p:sp>
      <p:sp>
        <p:nvSpPr>
          <p:cNvPr id="2" name="Nadpis 1"/>
          <p:cNvSpPr>
            <a:spLocks noGrp="1"/>
          </p:cNvSpPr>
          <p:nvPr>
            <p:ph type="ctrTitle"/>
          </p:nvPr>
        </p:nvSpPr>
        <p:spPr>
          <a:xfrm>
            <a:off x="845083" y="908720"/>
            <a:ext cx="7412360" cy="1470025"/>
          </a:xfrm>
        </p:spPr>
        <p:txBody>
          <a:bodyPr/>
          <a:lstStyle/>
          <a:p>
            <a:pPr marL="182880" indent="0" algn="ctr">
              <a:buNone/>
            </a:pPr>
            <a:r>
              <a:rPr lang="sk-SK" b="1" dirty="0" smtClean="0">
                <a:solidFill>
                  <a:schemeClr val="tx2"/>
                </a:solidFill>
              </a:rPr>
              <a:t>   Bystrinka prípravka</a:t>
            </a:r>
            <a:endParaRPr lang="sk-SK" b="1" dirty="0">
              <a:solidFill>
                <a:schemeClr val="tx2"/>
              </a:solidFill>
            </a:endParaRPr>
          </a:p>
        </p:txBody>
      </p:sp>
      <p:pic>
        <p:nvPicPr>
          <p:cNvPr id="1026" name="Picture 2" descr="Obrázky - Vianočné obrázk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3789040"/>
            <a:ext cx="3990975" cy="216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962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okTextu 1"/>
          <p:cNvSpPr txBox="1"/>
          <p:nvPr/>
        </p:nvSpPr>
        <p:spPr>
          <a:xfrm>
            <a:off x="1043608" y="788003"/>
            <a:ext cx="6984776" cy="2308324"/>
          </a:xfrm>
          <a:prstGeom prst="rect">
            <a:avLst/>
          </a:prstGeom>
          <a:noFill/>
        </p:spPr>
        <p:txBody>
          <a:bodyPr wrap="square" rtlCol="0">
            <a:spAutoFit/>
          </a:bodyPr>
          <a:lstStyle/>
          <a:p>
            <a:pPr algn="just"/>
            <a:r>
              <a:rPr lang="sk-SK" sz="3600" dirty="0" smtClean="0">
                <a:solidFill>
                  <a:srgbClr val="FF0000"/>
                </a:solidFill>
              </a:rPr>
              <a:t>        Milí rodičia, milé detičky,</a:t>
            </a:r>
          </a:p>
          <a:p>
            <a:pPr algn="just"/>
            <a:r>
              <a:rPr lang="sk-SK" sz="3600" dirty="0" smtClean="0">
                <a:solidFill>
                  <a:srgbClr val="FF0000"/>
                </a:solidFill>
              </a:rPr>
              <a:t>pripravila som nové aktivity, ktoré si môžete spoločne   vyskúšať a zabaviť sa.</a:t>
            </a:r>
            <a:endParaRPr lang="sk-SK" sz="3600" dirty="0">
              <a:solidFill>
                <a:srgbClr val="FF0000"/>
              </a:solidFill>
            </a:endParaRPr>
          </a:p>
        </p:txBody>
      </p:sp>
      <p:pic>
        <p:nvPicPr>
          <p:cNvPr id="2050" name="Picture 2" descr="Pogen, Tanec, Skok, Radosť, Det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3789040"/>
            <a:ext cx="7488832" cy="2251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9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59632" y="4941168"/>
            <a:ext cx="6264696" cy="1143000"/>
          </a:xfrm>
        </p:spPr>
        <p:txBody>
          <a:bodyPr/>
          <a:lstStyle/>
          <a:p>
            <a:pPr marL="0" indent="0" algn="ctr">
              <a:buNone/>
            </a:pPr>
            <a:r>
              <a:rPr lang="sk-SK" sz="3600" b="1" dirty="0" smtClean="0">
                <a:solidFill>
                  <a:srgbClr val="FF0000"/>
                </a:solidFill>
              </a:rPr>
              <a:t>Rozcvička so zvieratkami </a:t>
            </a:r>
            <a:endParaRPr lang="sk-SK" sz="3600" b="1" dirty="0">
              <a:solidFill>
                <a:srgbClr val="FF0000"/>
              </a:solidFill>
            </a:endParaRPr>
          </a:p>
        </p:txBody>
      </p:sp>
      <p:pic>
        <p:nvPicPr>
          <p:cNvPr id="10" name="Rozcvička PRE DETI - so zvieratkami.mp4">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1254125" y="731838"/>
            <a:ext cx="6178550" cy="3475037"/>
          </a:xfrm>
        </p:spPr>
      </p:pic>
    </p:spTree>
    <p:extLst>
      <p:ext uri="{BB962C8B-B14F-4D97-AF65-F5344CB8AC3E}">
        <p14:creationId xmlns:p14="http://schemas.microsoft.com/office/powerpoint/2010/main" val="37557496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404664"/>
            <a:ext cx="8424936" cy="648072"/>
          </a:xfrm>
        </p:spPr>
        <p:txBody>
          <a:bodyPr/>
          <a:lstStyle/>
          <a:p>
            <a:pPr marL="0" indent="0" algn="ctr">
              <a:buNone/>
            </a:pPr>
            <a:r>
              <a:rPr lang="sk-SK" dirty="0" smtClean="0">
                <a:solidFill>
                  <a:srgbClr val="FF0000"/>
                </a:solidFill>
              </a:rPr>
              <a:t>KUKULIENKA - pérovanie</a:t>
            </a:r>
            <a:endParaRPr lang="sk-SK" dirty="0">
              <a:solidFill>
                <a:srgbClr val="FF0000"/>
              </a:solidFill>
            </a:endParaRPr>
          </a:p>
        </p:txBody>
      </p:sp>
      <p:pic>
        <p:nvPicPr>
          <p:cNvPr id="5" name="UKÁŽKA č. 5 Kukulienka, kde si bola.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708400" y="1700213"/>
            <a:ext cx="5111750" cy="2874962"/>
          </a:xfrm>
        </p:spPr>
      </p:pic>
      <p:sp>
        <p:nvSpPr>
          <p:cNvPr id="4" name="Zástupný symbol textu 3"/>
          <p:cNvSpPr>
            <a:spLocks noGrp="1"/>
          </p:cNvSpPr>
          <p:nvPr>
            <p:ph type="body" sz="half" idx="2"/>
          </p:nvPr>
        </p:nvSpPr>
        <p:spPr>
          <a:xfrm>
            <a:off x="179512" y="1268760"/>
            <a:ext cx="3384376" cy="4691063"/>
          </a:xfrm>
        </p:spPr>
        <p:txBody>
          <a:bodyPr>
            <a:normAutofit fontScale="92500" lnSpcReduction="20000"/>
          </a:bodyPr>
          <a:lstStyle/>
          <a:p>
            <a:pPr algn="just"/>
            <a:r>
              <a:rPr lang="sk-SK" dirty="0" smtClean="0"/>
              <a:t>    </a:t>
            </a:r>
            <a:r>
              <a:rPr lang="sk-SK" sz="1700" dirty="0" smtClean="0"/>
              <a:t>Keď deti zvládnu chôdzu, ktorú sme nacvičovali v prvej časti, do rytmu - </a:t>
            </a:r>
            <a:r>
              <a:rPr lang="sk-SK" sz="1700" dirty="0"/>
              <a:t>vpred, vzad, bokom, </a:t>
            </a:r>
            <a:r>
              <a:rPr lang="sk-SK" sz="1700" dirty="0" smtClean="0"/>
              <a:t>v </a:t>
            </a:r>
            <a:r>
              <a:rPr lang="sk-SK" sz="1700" dirty="0"/>
              <a:t>kruhu, </a:t>
            </a:r>
            <a:r>
              <a:rPr lang="sk-SK" sz="1700" dirty="0" smtClean="0"/>
              <a:t>v </a:t>
            </a:r>
            <a:r>
              <a:rPr lang="sk-SK" sz="1700" dirty="0"/>
              <a:t>priestore v ľadovej </a:t>
            </a:r>
            <a:r>
              <a:rPr lang="sk-SK" sz="1700" dirty="0" smtClean="0"/>
              <a:t>kryhe.... dostávame </a:t>
            </a:r>
            <a:r>
              <a:rPr lang="sk-SK" sz="1700" dirty="0"/>
              <a:t>sa </a:t>
            </a:r>
            <a:r>
              <a:rPr lang="sk-SK" sz="1700" dirty="0" smtClean="0"/>
              <a:t>k </a:t>
            </a:r>
            <a:r>
              <a:rPr lang="sk-SK" sz="1700" b="1" dirty="0" smtClean="0">
                <a:solidFill>
                  <a:srgbClr val="FF0000"/>
                </a:solidFill>
              </a:rPr>
              <a:t>pérovaniu</a:t>
            </a:r>
            <a:r>
              <a:rPr lang="sk-SK" sz="1700" dirty="0" smtClean="0"/>
              <a:t>. Na </a:t>
            </a:r>
            <a:r>
              <a:rPr lang="sk-SK" sz="1700" dirty="0"/>
              <a:t>úvod deti pérujú, aby sa </a:t>
            </a:r>
            <a:r>
              <a:rPr lang="sk-SK" sz="1700" dirty="0" smtClean="0"/>
              <a:t>„naštartovali“ do správneho  rytmu. Na spievanú melódiu deti skúšajú kráčať s pérovaním na jednu nohu. Skúšame tak dlho, kým sa to deti naučia. Rovnako postupujeme pri nácviku pérovania na  druhú nohu. Dôležité je, aby sa deťom pérovanie na jednu aj druhú nohu „dostalo do krvi“, aby pérovali prirodzene a nemuseli sa na to príliš sústreďovať. Po zvládnutí oboch nôh samostatne, skúsime oba pohyby spojiť a dostaneme sa k pravidelnému pérovaniu. </a:t>
            </a:r>
            <a:endParaRPr lang="sk-SK" sz="1700" dirty="0"/>
          </a:p>
        </p:txBody>
      </p:sp>
    </p:spTree>
    <p:extLst>
      <p:ext uri="{BB962C8B-B14F-4D97-AF65-F5344CB8AC3E}">
        <p14:creationId xmlns:p14="http://schemas.microsoft.com/office/powerpoint/2010/main" val="7888320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3008313" cy="598388"/>
          </a:xfrm>
        </p:spPr>
        <p:txBody>
          <a:bodyPr>
            <a:normAutofit/>
          </a:bodyPr>
          <a:lstStyle/>
          <a:p>
            <a:pPr marL="0" indent="0">
              <a:buNone/>
            </a:pPr>
            <a:r>
              <a:rPr lang="sk-SK" sz="2400" dirty="0" smtClean="0">
                <a:solidFill>
                  <a:srgbClr val="FF0000"/>
                </a:solidFill>
              </a:rPr>
              <a:t>Zvyky na Luciu</a:t>
            </a:r>
            <a:endParaRPr lang="sk-SK" sz="2400" dirty="0">
              <a:solidFill>
                <a:srgbClr val="FF0000"/>
              </a:solidFill>
            </a:endParaRPr>
          </a:p>
        </p:txBody>
      </p:sp>
      <p:sp>
        <p:nvSpPr>
          <p:cNvPr id="3" name="Zástupný symbol obsahu 2"/>
          <p:cNvSpPr>
            <a:spLocks noGrp="1"/>
          </p:cNvSpPr>
          <p:nvPr>
            <p:ph idx="1"/>
          </p:nvPr>
        </p:nvSpPr>
        <p:spPr>
          <a:xfrm>
            <a:off x="6084168" y="476672"/>
            <a:ext cx="2591470" cy="5853113"/>
          </a:xfrm>
        </p:spPr>
        <p:txBody>
          <a:bodyPr/>
          <a:lstStyle/>
          <a:p>
            <a:pPr marL="0" lvl="0" indent="0">
              <a:buNone/>
            </a:pPr>
            <a:endParaRPr lang="sk-SK" sz="2400" b="1" dirty="0">
              <a:solidFill>
                <a:srgbClr val="00B050"/>
              </a:solidFill>
            </a:endParaRPr>
          </a:p>
          <a:p>
            <a:pPr marL="0" lvl="0" indent="0">
              <a:buNone/>
            </a:pPr>
            <a:endParaRPr lang="sk-SK" sz="2400" b="1" dirty="0" smtClean="0">
              <a:solidFill>
                <a:srgbClr val="00B050"/>
              </a:solidFill>
            </a:endParaRPr>
          </a:p>
          <a:p>
            <a:pPr marL="0" lvl="0" indent="0">
              <a:buNone/>
            </a:pPr>
            <a:endParaRPr lang="sk-SK" sz="2400" b="1" dirty="0">
              <a:solidFill>
                <a:srgbClr val="00B050"/>
              </a:solidFill>
            </a:endParaRPr>
          </a:p>
          <a:p>
            <a:pPr marL="0" lvl="0" indent="0">
              <a:buNone/>
            </a:pPr>
            <a:endParaRPr lang="sk-SK" sz="2400" b="1" dirty="0" smtClean="0">
              <a:solidFill>
                <a:srgbClr val="00B050"/>
              </a:solidFill>
            </a:endParaRPr>
          </a:p>
          <a:p>
            <a:pPr marL="0" lvl="0" indent="0">
              <a:buNone/>
            </a:pPr>
            <a:endParaRPr lang="sk-SK" sz="2400" b="1" dirty="0" smtClean="0">
              <a:solidFill>
                <a:srgbClr val="00B050"/>
              </a:solidFill>
            </a:endParaRPr>
          </a:p>
          <a:p>
            <a:pPr marL="0" lvl="0" indent="0">
              <a:buNone/>
            </a:pPr>
            <a:endParaRPr lang="sk-SK" sz="2400" b="1" dirty="0">
              <a:solidFill>
                <a:srgbClr val="00B050"/>
              </a:solidFill>
            </a:endParaRPr>
          </a:p>
          <a:p>
            <a:pPr marL="0" lvl="0" indent="0">
              <a:buNone/>
            </a:pPr>
            <a:endParaRPr lang="sk-SK" sz="2400" b="1" dirty="0" smtClean="0">
              <a:solidFill>
                <a:srgbClr val="00B050"/>
              </a:solidFill>
            </a:endParaRPr>
          </a:p>
          <a:p>
            <a:pPr marL="0" lvl="0" indent="0">
              <a:buNone/>
            </a:pPr>
            <a:endParaRPr lang="sk-SK" sz="2400" b="1" dirty="0">
              <a:solidFill>
                <a:srgbClr val="00B050"/>
              </a:solidFill>
            </a:endParaRPr>
          </a:p>
          <a:p>
            <a:pPr marL="0" lvl="0" indent="0">
              <a:buNone/>
            </a:pPr>
            <a:endParaRPr lang="sk-SK" sz="2400" b="1" dirty="0" smtClean="0">
              <a:solidFill>
                <a:srgbClr val="00B050"/>
              </a:solidFill>
            </a:endParaRPr>
          </a:p>
          <a:p>
            <a:pPr marL="0" lvl="0" indent="0">
              <a:buNone/>
            </a:pPr>
            <a:r>
              <a:rPr lang="sk-SK" sz="1400" dirty="0" smtClean="0">
                <a:solidFill>
                  <a:srgbClr val="FF0000"/>
                </a:solidFill>
              </a:rPr>
              <a:t>Na </a:t>
            </a:r>
            <a:r>
              <a:rPr lang="sk-SK" sz="1400" dirty="0" err="1">
                <a:solidFill>
                  <a:srgbClr val="FF0000"/>
                </a:solidFill>
              </a:rPr>
              <a:t>Y</a:t>
            </a:r>
            <a:r>
              <a:rPr lang="sk-SK" sz="1400" dirty="0" err="1" smtClean="0">
                <a:solidFill>
                  <a:srgbClr val="FF0000"/>
                </a:solidFill>
              </a:rPr>
              <a:t>ou</a:t>
            </a:r>
            <a:r>
              <a:rPr lang="sk-SK" sz="1400" dirty="0" smtClean="0">
                <a:solidFill>
                  <a:srgbClr val="FF0000"/>
                </a:solidFill>
              </a:rPr>
              <a:t> Tube </a:t>
            </a:r>
            <a:r>
              <a:rPr lang="sk-SK" sz="1400" dirty="0" smtClean="0">
                <a:solidFill>
                  <a:srgbClr val="FF0000"/>
                </a:solidFill>
              </a:rPr>
              <a:t>si môžete pozrieť Lucie v akcii...</a:t>
            </a:r>
          </a:p>
          <a:p>
            <a:pPr marL="0" lvl="0" indent="0">
              <a:buNone/>
            </a:pPr>
            <a:r>
              <a:rPr lang="sk-SK" sz="1400" dirty="0" smtClean="0">
                <a:solidFill>
                  <a:prstClr val="black"/>
                </a:solidFill>
              </a:rPr>
              <a:t>https</a:t>
            </a:r>
            <a:r>
              <a:rPr lang="sk-SK" sz="1400" dirty="0">
                <a:solidFill>
                  <a:prstClr val="black"/>
                </a:solidFill>
              </a:rPr>
              <a:t>://www.youtube.com/watch?v=Ex3IZX9FpDI</a:t>
            </a:r>
          </a:p>
          <a:p>
            <a:pPr marL="0" indent="0">
              <a:buNone/>
            </a:pPr>
            <a:endParaRPr lang="sk-SK" dirty="0"/>
          </a:p>
        </p:txBody>
      </p:sp>
      <p:sp>
        <p:nvSpPr>
          <p:cNvPr id="4" name="Zástupný symbol textu 3"/>
          <p:cNvSpPr>
            <a:spLocks noGrp="1"/>
          </p:cNvSpPr>
          <p:nvPr>
            <p:ph type="body" sz="half" idx="2"/>
          </p:nvPr>
        </p:nvSpPr>
        <p:spPr>
          <a:xfrm>
            <a:off x="395536" y="980729"/>
            <a:ext cx="5616624" cy="3384375"/>
          </a:xfrm>
        </p:spPr>
        <p:txBody>
          <a:bodyPr>
            <a:normAutofit fontScale="85000" lnSpcReduction="10000"/>
          </a:bodyPr>
          <a:lstStyle/>
          <a:p>
            <a:pPr algn="just"/>
            <a:r>
              <a:rPr lang="sk-SK" sz="1600" dirty="0" smtClean="0"/>
              <a:t>        </a:t>
            </a:r>
            <a:r>
              <a:rPr lang="sk-SK" sz="2000" dirty="0" smtClean="0"/>
              <a:t>Odpradávna, koncom jesene a začiatkom zimy, keď už nebolo práce na poli, sa dievky schádzali na priadky, či páračky. Pri práci veselo klebetili, rozprávali o strašidlách, spievali aj veštili. Za dievkami obyčajne prišli aj mládenci a po práci sa rozprúdila zábava. Dni od Lucie do Vianoc sa považovali za strigônske. Dievčatá, ale aj vydaté ženy sa v tento deň zaodievali za Lucie. Celé v bielom aj s tvárou zaprášenej od múky chodievali po domoch a husím krídlom ometali z príbytkov zlé sily a </a:t>
            </a:r>
            <a:r>
              <a:rPr lang="sk-SK" sz="2000" dirty="0"/>
              <a:t>choroby. Pred zlom a </a:t>
            </a:r>
            <a:r>
              <a:rPr lang="sk-SK" sz="2000" dirty="0" smtClean="0"/>
              <a:t>chorobami </a:t>
            </a:r>
            <a:r>
              <a:rPr lang="sk-SK" sz="2000" dirty="0"/>
              <a:t>sa kedysi dedinčania chránili aj tak, že jedli cesnak alebo cibuľu a dom kropili posvätnou vodou. </a:t>
            </a:r>
            <a:r>
              <a:rPr lang="sk-SK" sz="2000" dirty="0" smtClean="0"/>
              <a:t>Ľudia verili, že od Lucie do Vianoc, každá noc, má svoju moc.   </a:t>
            </a:r>
            <a:endParaRPr lang="sk-SK" sz="2000" dirty="0"/>
          </a:p>
        </p:txBody>
      </p:sp>
      <p:graphicFrame>
        <p:nvGraphicFramePr>
          <p:cNvPr id="6" name="Objekt 5"/>
          <p:cNvGraphicFramePr>
            <a:graphicFrameLocks noChangeAspect="1"/>
          </p:cNvGraphicFramePr>
          <p:nvPr>
            <p:extLst>
              <p:ext uri="{D42A27DB-BD31-4B8C-83A1-F6EECF244321}">
                <p14:modId xmlns:p14="http://schemas.microsoft.com/office/powerpoint/2010/main" val="1650332581"/>
              </p:ext>
            </p:extLst>
          </p:nvPr>
        </p:nvGraphicFramePr>
        <p:xfrm>
          <a:off x="6228184" y="836712"/>
          <a:ext cx="2055813" cy="685800"/>
        </p:xfrm>
        <a:graphic>
          <a:graphicData uri="http://schemas.openxmlformats.org/presentationml/2006/ole">
            <mc:AlternateContent xmlns:mc="http://schemas.openxmlformats.org/markup-compatibility/2006">
              <mc:Choice xmlns:v="urn:schemas-microsoft-com:vml" Requires="v">
                <p:oleObj spid="_x0000_s3089" name="Objekt prostredia balíčkovača" showAsIcon="1" r:id="rId3" imgW="2056320" imgH="685800" progId="Package">
                  <p:embed/>
                </p:oleObj>
              </mc:Choice>
              <mc:Fallback>
                <p:oleObj name="Objekt prostredia balíčkovača" showAsIcon="1" r:id="rId3" imgW="2056320" imgH="685800" progId="Package">
                  <p:embed/>
                  <p:pic>
                    <p:nvPicPr>
                      <p:cNvPr id="0" name=""/>
                      <p:cNvPicPr/>
                      <p:nvPr/>
                    </p:nvPicPr>
                    <p:blipFill>
                      <a:blip r:embed="rId4"/>
                      <a:stretch>
                        <a:fillRect/>
                      </a:stretch>
                    </p:blipFill>
                    <p:spPr>
                      <a:xfrm>
                        <a:off x="6228184" y="836712"/>
                        <a:ext cx="2055813" cy="685800"/>
                      </a:xfrm>
                      <a:prstGeom prst="rect">
                        <a:avLst/>
                      </a:prstGeom>
                    </p:spPr>
                  </p:pic>
                </p:oleObj>
              </mc:Fallback>
            </mc:AlternateContent>
          </a:graphicData>
        </a:graphic>
      </p:graphicFrame>
      <p:pic>
        <p:nvPicPr>
          <p:cNvPr id="3077" name="Picture 5" descr="Zvyky na luciu fshrinovcan wbl s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3648" y="4365104"/>
            <a:ext cx="3193688" cy="1800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ŠKD 2012/2013 - Luc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7765" y="2132856"/>
            <a:ext cx="22860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225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ĺžnik 1"/>
          <p:cNvSpPr/>
          <p:nvPr/>
        </p:nvSpPr>
        <p:spPr>
          <a:xfrm>
            <a:off x="1331640" y="476672"/>
            <a:ext cx="6336704" cy="4247317"/>
          </a:xfrm>
          <a:prstGeom prst="rect">
            <a:avLst/>
          </a:prstGeom>
        </p:spPr>
        <p:txBody>
          <a:bodyPr wrap="square">
            <a:spAutoFit/>
          </a:bodyPr>
          <a:lstStyle/>
          <a:p>
            <a:r>
              <a:rPr lang="sk-SK" sz="2000" b="1" dirty="0">
                <a:solidFill>
                  <a:srgbClr val="FF0000"/>
                </a:solidFill>
              </a:rPr>
              <a:t>Konárik z čerešne </a:t>
            </a:r>
            <a:r>
              <a:rPr lang="sk-SK" sz="2000" b="1" dirty="0" smtClean="0">
                <a:solidFill>
                  <a:srgbClr val="FF0000"/>
                </a:solidFill>
              </a:rPr>
              <a:t>napovie</a:t>
            </a:r>
          </a:p>
          <a:p>
            <a:endParaRPr lang="sk-SK" sz="1600" b="1" dirty="0">
              <a:solidFill>
                <a:srgbClr val="FF0000"/>
              </a:solidFill>
            </a:endParaRPr>
          </a:p>
          <a:p>
            <a:pPr algn="just"/>
            <a:r>
              <a:rPr lang="sk-SK" dirty="0"/>
              <a:t>Obdobie od Lucie do Vianoc bolo v mysliach prostého ľudu naplnené čarovnou atmosférou. Predvianočné dni boli vhodné na rozmanité veštby, predpovede, zistenia. Pochopiteľne, nechýbali ani vyhľadávané ľúbostné čary. Ako magické pomôcky si dievky zvolili jablko, vodu, vajíčko, konárik ovocného stromu, triesky, cesto, atď. </a:t>
            </a:r>
            <a:r>
              <a:rPr lang="sk-SK" dirty="0" smtClean="0"/>
              <a:t>Pekný </a:t>
            </a:r>
            <a:r>
              <a:rPr lang="sk-SK" dirty="0"/>
              <a:t>zvyk bol zachytený v Čičmanoch. Slobodná dievka si na Luciu odtrhla konárik z čerešne. Každé ráno do Štedrého dňa musela rýchlo vyskočiť z postele a ísť potajomky „na </a:t>
            </a:r>
            <a:r>
              <a:rPr lang="sk-SK" dirty="0" err="1"/>
              <a:t>jarek</a:t>
            </a:r>
            <a:r>
              <a:rPr lang="sk-SK" dirty="0"/>
              <a:t>„ po vodu, preniesť ju v ústach, a takto až do Vianoc polievať. Ak vetvička na Štedrý večer rozkvitla, bolo to znakom poctivosti dievky a jej skorého vydaja.</a:t>
            </a:r>
          </a:p>
          <a:p>
            <a:endParaRPr lang="sk-SK" b="1" dirty="0"/>
          </a:p>
        </p:txBody>
      </p:sp>
      <p:pic>
        <p:nvPicPr>
          <p:cNvPr id="4100" name="Picture 4" descr="Dnes oslavujú Barbory a Barbary: Nezabudnite si narezať tradičné čerešňové  konárik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5454" y="4508545"/>
            <a:ext cx="3712189" cy="1948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479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okTextu 1"/>
          <p:cNvSpPr txBox="1"/>
          <p:nvPr/>
        </p:nvSpPr>
        <p:spPr>
          <a:xfrm>
            <a:off x="683568" y="1948272"/>
            <a:ext cx="3024336" cy="1323439"/>
          </a:xfrm>
          <a:prstGeom prst="rect">
            <a:avLst/>
          </a:prstGeom>
          <a:noFill/>
        </p:spPr>
        <p:txBody>
          <a:bodyPr wrap="square" rtlCol="0">
            <a:spAutoFit/>
          </a:bodyPr>
          <a:lstStyle/>
          <a:p>
            <a:r>
              <a:rPr lang="sk-SK" sz="4000" dirty="0" smtClean="0">
                <a:solidFill>
                  <a:srgbClr val="FF0000"/>
                </a:solidFill>
              </a:rPr>
              <a:t>Ďakujem za pozornosť.</a:t>
            </a:r>
            <a:endParaRPr lang="sk-SK" sz="4000" dirty="0">
              <a:solidFill>
                <a:srgbClr val="FF0000"/>
              </a:solidFill>
            </a:endParaRPr>
          </a:p>
        </p:txBody>
      </p:sp>
      <p:pic>
        <p:nvPicPr>
          <p:cNvPr id="4098" name="Picture 2" descr="100+ Best snehuliaci images in 2020 | snehuliaci, snehuliak, viano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332656"/>
            <a:ext cx="4548308" cy="5878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842661"/>
      </p:ext>
    </p:extLst>
  </p:cSld>
  <p:clrMapOvr>
    <a:masterClrMapping/>
  </p:clrMapOvr>
</p:sld>
</file>

<file path=ppt/theme/theme1.xml><?xml version="1.0" encoding="utf-8"?>
<a:theme xmlns:a="http://schemas.openxmlformats.org/drawingml/2006/main" name="Aerodynamika">
  <a:themeElements>
    <a:clrScheme name="Aerodynamika">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Aerodynamika">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erodynamika">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283</TotalTime>
  <Words>446</Words>
  <Application>Microsoft Office PowerPoint</Application>
  <PresentationFormat>Prezentácia na obrazovke (4:3)</PresentationFormat>
  <Paragraphs>25</Paragraphs>
  <Slides>7</Slides>
  <Notes>0</Notes>
  <HiddenSlides>0</HiddenSlides>
  <MMClips>2</MMClips>
  <ScaleCrop>false</ScaleCrop>
  <HeadingPairs>
    <vt:vector size="6" baseType="variant">
      <vt:variant>
        <vt:lpstr>Motív</vt:lpstr>
      </vt:variant>
      <vt:variant>
        <vt:i4>1</vt:i4>
      </vt:variant>
      <vt:variant>
        <vt:lpstr>Vložené servery OLE</vt:lpstr>
      </vt:variant>
      <vt:variant>
        <vt:i4>1</vt:i4>
      </vt:variant>
      <vt:variant>
        <vt:lpstr>Nadpisy snímok</vt:lpstr>
      </vt:variant>
      <vt:variant>
        <vt:i4>7</vt:i4>
      </vt:variant>
    </vt:vector>
  </HeadingPairs>
  <TitlesOfParts>
    <vt:vector size="9" baseType="lpstr">
      <vt:lpstr>Aerodynamika</vt:lpstr>
      <vt:lpstr>Objekt prostredia balíčkovača</vt:lpstr>
      <vt:lpstr>   Bystrinka prípravka</vt:lpstr>
      <vt:lpstr>Prezentácia programu PowerPoint</vt:lpstr>
      <vt:lpstr>Rozcvička so zvieratkami </vt:lpstr>
      <vt:lpstr>KUKULIENKA - pérovanie</vt:lpstr>
      <vt:lpstr>Zvyky na Luciu</vt:lpstr>
      <vt:lpstr>Prezentácia programu PowerPoint</vt:lpstr>
      <vt:lpstr>Prezentácia programu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Bystrinka prípravka</dc:title>
  <dc:creator>Janka</dc:creator>
  <cp:lastModifiedBy>Janka</cp:lastModifiedBy>
  <cp:revision>25</cp:revision>
  <dcterms:created xsi:type="dcterms:W3CDTF">2020-12-09T10:24:26Z</dcterms:created>
  <dcterms:modified xsi:type="dcterms:W3CDTF">2020-12-11T08:27:20Z</dcterms:modified>
</cp:coreProperties>
</file>