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9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07.12.2021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 rot="20981192">
            <a:off x="572805" y="829899"/>
            <a:ext cx="69987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72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Mikuláš </a:t>
            </a:r>
            <a:endParaRPr lang="sk-SK" sz="7200" b="1" dirty="0" smtClean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sk-SK" sz="7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 </a:t>
            </a:r>
            <a:r>
              <a:rPr lang="sk-SK" sz="72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papierovej tuby </a:t>
            </a:r>
            <a:endParaRPr lang="sk-SK" sz="7200" b="1" dirty="0" smtClean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sk-SK" sz="7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alebo </a:t>
            </a:r>
            <a:r>
              <a:rPr lang="sk-SK" sz="72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fľaše</a:t>
            </a:r>
            <a:endParaRPr lang="sk-SK" sz="5400" b="1" cap="none" spc="0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00" y="3068960"/>
            <a:ext cx="1564997" cy="33667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475" cy="1507108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331640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dirty="0"/>
              <a:t>Potrebujeme vhodnú </a:t>
            </a:r>
            <a:r>
              <a:rPr lang="sk-SK" dirty="0" err="1"/>
              <a:t>krabicu</a:t>
            </a:r>
            <a:r>
              <a:rPr lang="sk-SK" dirty="0"/>
              <a:t>, pevnejšiu červenú látku, kúsok kožušiny ako fúzy, </a:t>
            </a:r>
            <a:r>
              <a:rPr lang="sk-SK" dirty="0" smtClean="0"/>
              <a:t>kúsok </a:t>
            </a:r>
            <a:r>
              <a:rPr lang="sk-SK" dirty="0"/>
              <a:t>filcu na tvár, </a:t>
            </a:r>
            <a:r>
              <a:rPr lang="sk-SK" dirty="0" err="1"/>
              <a:t>nalepovacie</a:t>
            </a:r>
            <a:r>
              <a:rPr lang="sk-SK" dirty="0"/>
              <a:t> </a:t>
            </a:r>
            <a:r>
              <a:rPr lang="sk-SK" dirty="0" smtClean="0"/>
              <a:t>oči, nožnice, lepidlo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83409"/>
            <a:ext cx="5868144" cy="44011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9" b="95897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2753358" cy="4201109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89241" y="332656"/>
            <a:ext cx="28705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Pri práci veľmi dobre využijete aj veci, ktoré už stratili svoje použitie - jedna rukavička, pančuchová ponožka, kúsok starého opaska. Okrem toho potrebujete hlavne červenú pevnejšiu látku, kúsok kožušiny na vlasy a bradu. </a:t>
            </a:r>
            <a:endParaRPr lang="sk-SK" dirty="0" smtClean="0"/>
          </a:p>
          <a:p>
            <a:r>
              <a:rPr lang="sk-SK" dirty="0" smtClean="0"/>
              <a:t>Ak </a:t>
            </a:r>
            <a:r>
              <a:rPr lang="sk-SK" dirty="0"/>
              <a:t>ale kožušinu nemáte, dobre poslúži aj duté vlákno alebo obyčajná vata. </a:t>
            </a:r>
            <a:endParaRPr lang="sk-SK" dirty="0" smtClean="0"/>
          </a:p>
          <a:p>
            <a:r>
              <a:rPr lang="sk-SK" dirty="0" smtClean="0"/>
              <a:t>Ak </a:t>
            </a:r>
            <a:r>
              <a:rPr lang="sk-SK" dirty="0"/>
              <a:t>vám čokoľvek chýba, nebojte sa improvizovať. </a:t>
            </a:r>
            <a:endParaRPr lang="sk-SK" dirty="0" smtClean="0"/>
          </a:p>
          <a:p>
            <a:r>
              <a:rPr lang="sk-SK" dirty="0" smtClean="0"/>
              <a:t>Z </a:t>
            </a:r>
            <a:r>
              <a:rPr lang="sk-SK" dirty="0"/>
              <a:t>rukávov nemusia trčať ruky, na obalenie môžete použiť aj staré tričko.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91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107504" y="4941168"/>
            <a:ext cx="194421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9" b="89915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5012" y="3128301"/>
            <a:ext cx="2376264" cy="36257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6367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9512" y="1987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dirty="0"/>
              <a:t>Pri strihaní kožušiny dajte pozor, aby ste strihali iba podklad a neprestrihli si chlpy </a:t>
            </a:r>
          </a:p>
          <a:p>
            <a:pPr algn="ctr"/>
            <a:r>
              <a:rPr lang="sk-SK" dirty="0"/>
              <a:t>Môj Mikuláš má celkovo 45 cm. Keď ale máte menšiu </a:t>
            </a:r>
            <a:r>
              <a:rPr lang="sk-SK" dirty="0" err="1"/>
              <a:t>krabicu</a:t>
            </a:r>
            <a:r>
              <a:rPr lang="sk-SK" dirty="0"/>
              <a:t>, urobte menšieho. Dokonca rovnako môžete urobiť Mikuláša napríklad aj z rolky od toaletného papiera. Určite to bude skvelá dekorácia.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92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9" b="89915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2664296" cy="406521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897346" cy="292300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660232" y="2149411"/>
            <a:ext cx="194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Vystrihneme obdĺžnik, do ktorého sa fľaša zabalí. Na hornom okraji presahuje asi 1 -2 cm</a:t>
            </a:r>
          </a:p>
        </p:txBody>
      </p:sp>
      <p:pic>
        <p:nvPicPr>
          <p:cNvPr id="9" name="Zástupný symbol obsahu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58" y="4007277"/>
            <a:ext cx="3739958" cy="2804969"/>
          </a:xfrm>
        </p:spPr>
      </p:pic>
      <p:sp>
        <p:nvSpPr>
          <p:cNvPr id="10" name="Obdĺžnik 9"/>
          <p:cNvSpPr/>
          <p:nvPr/>
        </p:nvSpPr>
        <p:spPr>
          <a:xfrm>
            <a:off x="677122" y="476672"/>
            <a:ext cx="390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Pomocou tavnej pištole prilepte k obalu</a:t>
            </a:r>
          </a:p>
        </p:txBody>
      </p:sp>
    </p:spTree>
    <p:extLst>
      <p:ext uri="{BB962C8B-B14F-4D97-AF65-F5344CB8AC3E}">
        <p14:creationId xmlns:p14="http://schemas.microsoft.com/office/powerpoint/2010/main" val="5039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306425" cy="3229819"/>
          </a:xfrm>
        </p:spPr>
      </p:pic>
      <p:sp>
        <p:nvSpPr>
          <p:cNvPr id="5" name="Obdĺžnik 4"/>
          <p:cNvSpPr/>
          <p:nvPr/>
        </p:nvSpPr>
        <p:spPr>
          <a:xfrm>
            <a:off x="4587602" y="34299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Teraz odstrihneme druhý, trochu kratší obdĺžnik, ktorý bude tvoriť čapicu. Prilepíme ho dovnútra </a:t>
            </a:r>
            <a:r>
              <a:rPr lang="sk-SK" dirty="0" err="1"/>
              <a:t>krabice</a:t>
            </a:r>
            <a:r>
              <a:rPr lang="sk-SK" dirty="0"/>
              <a:t>. Ak budeme do Mikuláša schovávať sladkosti, tak potom čapicu nelepíme po dĺžke, aby sa lepšie manipulovalo.</a:t>
            </a:r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973"/>
            <a:ext cx="4283968" cy="3212976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23528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Z rukavičky odstrihneme dva prsty, z červenej látky obdĺžniky primerané ku </a:t>
            </a:r>
            <a:r>
              <a:rPr lang="sk-SK" dirty="0" err="1"/>
              <a:t>krabici</a:t>
            </a:r>
            <a:r>
              <a:rPr lang="sk-SK" dirty="0"/>
              <a:t>. Zložíme a </a:t>
            </a:r>
            <a:r>
              <a:rPr lang="sk-SK" dirty="0" smtClean="0"/>
              <a:t>zlepíme.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212976"/>
            <a:ext cx="4114404" cy="3085803"/>
          </a:xfrm>
        </p:spPr>
      </p:pic>
      <p:sp>
        <p:nvSpPr>
          <p:cNvPr id="5" name="Obdĺžnik 4"/>
          <p:cNvSpPr/>
          <p:nvPr/>
        </p:nvSpPr>
        <p:spPr>
          <a:xfrm>
            <a:off x="539552" y="962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Z telovej plsti vystrihneme obdĺžnik ako tvár, nalepíme a z kožušiny vystrihneme mierne zaoblený trojuholník, </a:t>
            </a:r>
            <a:endParaRPr lang="sk-SK" dirty="0" smtClean="0"/>
          </a:p>
          <a:p>
            <a:r>
              <a:rPr lang="sk-SK" dirty="0" smtClean="0"/>
              <a:t>pri </a:t>
            </a:r>
            <a:r>
              <a:rPr lang="sk-SK" dirty="0"/>
              <a:t>základni trochu </a:t>
            </a:r>
            <a:r>
              <a:rPr lang="sk-SK" dirty="0" smtClean="0"/>
              <a:t>širší </a:t>
            </a:r>
            <a:r>
              <a:rPr lang="sk-SK" dirty="0"/>
              <a:t>ako </a:t>
            </a:r>
            <a:r>
              <a:rPr lang="sk-SK" dirty="0" smtClean="0"/>
              <a:t>tvár. </a:t>
            </a:r>
          </a:p>
          <a:p>
            <a:r>
              <a:rPr lang="sk-SK" dirty="0" smtClean="0"/>
              <a:t>Nakreslíme </a:t>
            </a:r>
            <a:r>
              <a:rPr lang="sk-SK" dirty="0"/>
              <a:t>tvar tváre, vystrihneme.</a:t>
            </a:r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454624" cy="33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Obdĺžnik 4"/>
          <p:cNvSpPr/>
          <p:nvPr/>
        </p:nvSpPr>
        <p:spPr>
          <a:xfrm>
            <a:off x="2286000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Kúsok vaty sformujeme do </a:t>
            </a:r>
            <a:r>
              <a:rPr lang="sk-SK" dirty="0" err="1"/>
              <a:t>guličky</a:t>
            </a:r>
            <a:r>
              <a:rPr lang="sk-SK" dirty="0"/>
              <a:t>, obalíme v pančuche a prilepíme ako nos. Prilepíme aj oči a fúzy pod nos</a:t>
            </a:r>
          </a:p>
        </p:txBody>
      </p:sp>
    </p:spTree>
    <p:extLst>
      <p:ext uri="{BB962C8B-B14F-4D97-AF65-F5344CB8AC3E}">
        <p14:creationId xmlns:p14="http://schemas.microsoft.com/office/powerpoint/2010/main" val="36987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14" y="1916832"/>
            <a:ext cx="2956962" cy="4525963"/>
          </a:xfrm>
        </p:spPr>
      </p:pic>
      <p:sp>
        <p:nvSpPr>
          <p:cNvPr id="5" name="Obdĺžnik 4"/>
          <p:cNvSpPr/>
          <p:nvPr/>
        </p:nvSpPr>
        <p:spPr>
          <a:xfrm>
            <a:off x="1259632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Nakoniec prilepíme ku čapici kúsok stužky, aby sa dala čapica zaviazať. A už len naplniť sladkosťami :)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3144"/>
            <a:ext cx="3295971" cy="5016207"/>
          </a:xfrm>
          <a:prstGeom prst="rect">
            <a:avLst/>
          </a:prstGeom>
        </p:spPr>
      </p:pic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34" y="272263"/>
            <a:ext cx="2736304" cy="2052228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4295538" y="23584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Z pevnej čiernej látky, plsti alebo </a:t>
            </a:r>
            <a:r>
              <a:rPr lang="sk-SK" dirty="0" smtClean="0"/>
              <a:t>gumy </a:t>
            </a:r>
            <a:r>
              <a:rPr lang="sk-SK" dirty="0"/>
              <a:t>vystrihneme na spodnú stranu kruh aj s naznačenými topánkami. </a:t>
            </a:r>
            <a:r>
              <a:rPr lang="sk-SK" dirty="0" smtClean="0"/>
              <a:t>Prilepíme.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01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76250"/>
            <a:ext cx="7874000" cy="59055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9" b="89915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2304256" cy="3515862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2843808" y="4648322"/>
            <a:ext cx="53755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Pochváľte sa svojimi výtvormi!</a:t>
            </a:r>
          </a:p>
          <a:p>
            <a:pPr algn="ctr"/>
            <a:r>
              <a:rPr lang="sk-SK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Posielajte na </a:t>
            </a:r>
            <a:r>
              <a:rPr lang="sk-SK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tvrda@cvcpb.sk</a:t>
            </a: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333</Words>
  <Application>Microsoft Office PowerPoint</Application>
  <PresentationFormat>Prezentácia na obrazovke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Veronika</dc:creator>
  <cp:lastModifiedBy>Veronika Tvrdá</cp:lastModifiedBy>
  <cp:revision>13</cp:revision>
  <dcterms:created xsi:type="dcterms:W3CDTF">2021-11-08T12:50:16Z</dcterms:created>
  <dcterms:modified xsi:type="dcterms:W3CDTF">2021-12-07T09:13:07Z</dcterms:modified>
</cp:coreProperties>
</file>